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</p:sldMasterIdLst>
  <p:notesMasterIdLst>
    <p:notesMasterId r:id="rId24"/>
  </p:notesMasterIdLst>
  <p:sldIdLst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6858000" type="screen4x3"/>
  <p:notesSz cx="6858000" cy="9144000"/>
  <p:defaultTextStyle>
    <a:defPPr lvl="0">
      <a:defRPr lang="en-US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5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>
                <a:latin typeface="Arial"/>
              </a:rPr>
              <a:t>Click to edit the notes format</a:t>
            </a:r>
          </a:p>
        </p:txBody>
      </p:sp>
      <p:sp>
        <p:nvSpPr>
          <p:cNvPr id="1048818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dirty="0">
                <a:latin typeface="Times New Roman"/>
              </a:rPr>
              <a:t>&lt;header&gt;</a:t>
            </a:r>
            <a:endParaRPr dirty="0"/>
          </a:p>
        </p:txBody>
      </p:sp>
      <p:sp>
        <p:nvSpPr>
          <p:cNvPr id="1048819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dirty="0">
                <a:latin typeface="Times New Roman"/>
              </a:rPr>
              <a:t>&lt;date/time&gt;</a:t>
            </a:r>
            <a:endParaRPr dirty="0"/>
          </a:p>
        </p:txBody>
      </p:sp>
      <p:sp>
        <p:nvSpPr>
          <p:cNvPr id="1048820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dirty="0">
                <a:latin typeface="Times New Roman"/>
              </a:rPr>
              <a:t>&lt;footer&gt;</a:t>
            </a:r>
            <a:endParaRPr dirty="0"/>
          </a:p>
        </p:txBody>
      </p:sp>
      <p:sp>
        <p:nvSpPr>
          <p:cNvPr id="1048821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1BA4DDED-686A-43E1-B004-C789C7A80AAB}" type="slidenum">
              <a:rPr lang="en-IN" sz="1400">
                <a:latin typeface="Times New Roman"/>
              </a:rPr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8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tIns="0" rIns="18288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29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7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0B0A4A49-16C4-4456-8531-98C5A3D4EC92}" type="datetime1">
              <a:rPr lang="en-US"/>
              <a:t>11/21/2023</a:t>
            </a:fld>
            <a:endParaRPr lang="en-US" dirty="0"/>
          </a:p>
        </p:txBody>
      </p:sp>
      <p:sp>
        <p:nvSpPr>
          <p:cNvPr id="1048731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r>
              <a:rPr lang="en-US" dirty="0"/>
              <a:t>Jaipur National University, Jaipur</a:t>
            </a:r>
          </a:p>
        </p:txBody>
      </p:sp>
      <p:sp>
        <p:nvSpPr>
          <p:cNvPr id="1048732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rgbClr val="D1EAEE"/>
                </a:solidFill>
              </a:defRPr>
            </a:lvl1pPr>
          </a:lstStyle>
          <a:p>
            <a:fld id="{DC9FA813-C8E1-4978-960A-0FB3B1A0E8B8}" type="slidenum">
              <a:rPr lang="en-US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5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5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41247-AC96-4402-8E53-D44879F5C709}" type="datetime1">
              <a:rPr lang="en-US"/>
              <a:t>11/21/2023</a:t>
            </a:fld>
            <a:endParaRPr lang="en-US" dirty="0"/>
          </a:p>
        </p:txBody>
      </p:sp>
      <p:sp>
        <p:nvSpPr>
          <p:cNvPr id="104875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5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8E883-5174-46B4-B95F-F02CACA1D491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7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3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39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AF97E-0325-49EB-9A0A-E45F25EFC75E}" type="datetime1">
              <a:rPr lang="en-US"/>
              <a:t>11/21/2023</a:t>
            </a:fld>
            <a:endParaRPr lang="en-US" dirty="0"/>
          </a:p>
        </p:txBody>
      </p:sp>
      <p:sp>
        <p:nvSpPr>
          <p:cNvPr id="1048740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41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A1A95-D796-4F95-9198-B1016012D514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tIns="0" rIns="18288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75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676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8ADBE38C-D4DE-49A9-8D94-88EF647D5F44}" type="datetime1">
              <a:rPr lang="en-US"/>
              <a:t>11/21/2023</a:t>
            </a:fld>
            <a:endParaRPr lang="en-US" dirty="0"/>
          </a:p>
        </p:txBody>
      </p:sp>
      <p:sp>
        <p:nvSpPr>
          <p:cNvPr id="1048677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r>
              <a:rPr lang="en-US" dirty="0"/>
              <a:t>Jaipur National University, Jaipur</a:t>
            </a:r>
          </a:p>
        </p:txBody>
      </p:sp>
      <p:sp>
        <p:nvSpPr>
          <p:cNvPr id="1048678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57287490-9D49-459E-B772-E4639AD04D5D}" type="slidenum">
              <a:rPr lang="en-US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1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11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8A4A0-05C7-49E3-9C76-BA5FB21A3DB7}" type="datetime1">
              <a:rPr lang="en-US"/>
              <a:t>11/21/2023</a:t>
            </a:fld>
            <a:endParaRPr lang="en-US" dirty="0"/>
          </a:p>
        </p:txBody>
      </p:sp>
      <p:sp>
        <p:nvSpPr>
          <p:cNvPr id="104861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613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D3A4A-FE50-4A3A-94F0-FE1E6AFBCF7A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5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tIns="0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06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0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5893544A-F4CE-44A4-A379-63CE0F67E2A7}" type="datetime1">
              <a:rPr lang="en-US"/>
              <a:t>11/21/2023</a:t>
            </a:fld>
            <a:endParaRPr lang="en-US" dirty="0"/>
          </a:p>
        </p:txBody>
      </p:sp>
      <p:sp>
        <p:nvSpPr>
          <p:cNvPr id="104870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r>
              <a:rPr lang="en-US" dirty="0"/>
              <a:t>Jaipur National University, Jaipur</a:t>
            </a:r>
          </a:p>
        </p:txBody>
      </p:sp>
      <p:sp>
        <p:nvSpPr>
          <p:cNvPr id="104870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666C0824-8B86-412E-A44F-C2DA5547D100}" type="slidenum">
              <a:rPr lang="en-US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9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00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01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02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D9A73-4B9E-4F4F-9EEE-B1D28BEA388E}" type="datetime1">
              <a:rPr lang="en-US"/>
              <a:t>11/21/2023</a:t>
            </a:fld>
            <a:endParaRPr lang="en-US" dirty="0"/>
          </a:p>
        </p:txBody>
      </p:sp>
      <p:sp>
        <p:nvSpPr>
          <p:cNvPr id="1048703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0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9C12CD-1FDE-406E-BE55-BCDEECCA5D33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0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21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22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23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24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25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DFC55-AF7D-4A8A-8C54-69AEC9200E7F}" type="datetime1">
              <a:rPr lang="en-US"/>
              <a:t>11/21/2023</a:t>
            </a:fld>
            <a:endParaRPr lang="en-US" dirty="0"/>
          </a:p>
        </p:txBody>
      </p:sp>
      <p:sp>
        <p:nvSpPr>
          <p:cNvPr id="1048726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2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E3E6C-4CC0-42AD-845C-C17A6F05F594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6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17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A163C-A0C5-4F65-BD98-5013D9759495}" type="datetime1">
              <a:rPr lang="en-US"/>
              <a:t>11/21/2023</a:t>
            </a:fld>
            <a:endParaRPr lang="en-US" dirty="0"/>
          </a:p>
        </p:txBody>
      </p:sp>
      <p:sp>
        <p:nvSpPr>
          <p:cNvPr id="1048718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1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A2104-7F4A-4475-964D-7FDD38FAB64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9A6E6-E100-4EF2-BCA5-54D7A7DFFDC9}" type="datetime1">
              <a:rPr lang="en-US"/>
              <a:t>11/21/2023</a:t>
            </a:fld>
            <a:endParaRPr lang="en-US" dirty="0"/>
          </a:p>
        </p:txBody>
      </p:sp>
      <p:sp>
        <p:nvSpPr>
          <p:cNvPr id="104867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673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FD985-E02C-4013-A320-6FC6BDB2CBF9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0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11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12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13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DD69F-5458-487F-B0D1-B105DD914BB4}" type="datetime1">
              <a:rPr lang="en-US"/>
              <a:t>11/21/2023</a:t>
            </a:fld>
            <a:endParaRPr lang="en-US" dirty="0"/>
          </a:p>
        </p:txBody>
      </p:sp>
      <p:sp>
        <p:nvSpPr>
          <p:cNvPr id="1048714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1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4C32D-DFC8-45E0-8C5F-482674ABBFE6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87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7AC4C-CE19-4A86-A711-AFF67773D95D}" type="datetime1">
              <a:rPr lang="en-US"/>
              <a:t>11/21/2023</a:t>
            </a:fld>
            <a:endParaRPr lang="en-US" dirty="0"/>
          </a:p>
        </p:txBody>
      </p:sp>
      <p:sp>
        <p:nvSpPr>
          <p:cNvPr id="1048588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58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C5FEE-B7AA-40E1-A9A9-4E7AE79B89F1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Snip and Round Single Corner Rectangle 4"/>
          <p:cNvSpPr/>
          <p:nvPr/>
        </p:nvSpPr>
        <p:spPr>
          <a:xfrm rot="420000" flipV="1">
            <a:off x="3165475" y="1108075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48680" name="Right Triangle 5"/>
          <p:cNvSpPr/>
          <p:nvPr/>
        </p:nvSpPr>
        <p:spPr>
          <a:xfrm rot="420000" flipV="1">
            <a:off x="8004175" y="5359400"/>
            <a:ext cx="155575" cy="155575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48681" name="Freeform 6"/>
          <p:cNvSpPr/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48682" name="Freeform 7"/>
          <p:cNvSpPr/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48683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lIns="45720" rIns="45720" bIns="45720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68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685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04868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CE251-ED33-4D7C-9C2F-23214FA950F9}" type="datetime1">
              <a:rPr lang="en-US"/>
              <a:t>11/21/2023</a:t>
            </a:fld>
            <a:endParaRPr lang="en-US" dirty="0"/>
          </a:p>
        </p:txBody>
      </p:sp>
      <p:sp>
        <p:nvSpPr>
          <p:cNvPr id="104868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688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C82F1C4B-B6F3-4D79-95D2-57D08C767C8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90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91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D1F25-7C08-4D05-9016-32686BC31241}" type="datetime1">
              <a:rPr lang="en-US"/>
              <a:t>11/21/2023</a:t>
            </a:fld>
            <a:endParaRPr lang="en-US" dirty="0"/>
          </a:p>
        </p:txBody>
      </p:sp>
      <p:sp>
        <p:nvSpPr>
          <p:cNvPr id="104869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693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C508B-C831-4666-994A-ACF7F604999E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4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69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96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926B6-60AD-44C1-81CE-33DEC5C15370}" type="datetime1">
              <a:rPr lang="en-US"/>
              <a:t>11/21/2023</a:t>
            </a:fld>
            <a:endParaRPr lang="en-US" dirty="0"/>
          </a:p>
        </p:txBody>
      </p:sp>
      <p:sp>
        <p:nvSpPr>
          <p:cNvPr id="1048697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69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79585-1710-42FC-B8DD-75F8FCC87B60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9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48790" name="PlaceHolder 2"/>
          <p:cNvSpPr>
            <a:spLocks noGrp="1"/>
          </p:cNvSpPr>
          <p:nvPr>
            <p:ph type="subTitle"/>
          </p:nvPr>
        </p:nvSpPr>
        <p:spPr>
          <a:xfrm>
            <a:off x="457200" y="1935000"/>
            <a:ext cx="8229240" cy="4389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1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48792" name="PlaceHolder 2"/>
          <p:cNvSpPr>
            <a:spLocks noGrp="1"/>
          </p:cNvSpPr>
          <p:nvPr>
            <p:ph type="body"/>
          </p:nvPr>
        </p:nvSpPr>
        <p:spPr>
          <a:xfrm>
            <a:off x="457200" y="1935000"/>
            <a:ext cx="8229240" cy="4389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5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48806" name="PlaceHolder 2"/>
          <p:cNvSpPr>
            <a:spLocks noGrp="1"/>
          </p:cNvSpPr>
          <p:nvPr>
            <p:ph type="body"/>
          </p:nvPr>
        </p:nvSpPr>
        <p:spPr>
          <a:xfrm>
            <a:off x="457200" y="1935000"/>
            <a:ext cx="4015800" cy="4389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807" name="PlaceHolder 3"/>
          <p:cNvSpPr>
            <a:spLocks noGrp="1"/>
          </p:cNvSpPr>
          <p:nvPr>
            <p:ph type="body"/>
          </p:nvPr>
        </p:nvSpPr>
        <p:spPr>
          <a:xfrm>
            <a:off x="4674240" y="1935000"/>
            <a:ext cx="4015800" cy="4389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6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8" name="PlaceHolder 1"/>
          <p:cNvSpPr>
            <a:spLocks noGrp="1"/>
          </p:cNvSpPr>
          <p:nvPr>
            <p:ph type="subTitle"/>
          </p:nvPr>
        </p:nvSpPr>
        <p:spPr>
          <a:xfrm>
            <a:off x="457200" y="704880"/>
            <a:ext cx="8229240" cy="5298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9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48810" name="PlaceHolder 2"/>
          <p:cNvSpPr>
            <a:spLocks noGrp="1"/>
          </p:cNvSpPr>
          <p:nvPr>
            <p:ph type="body"/>
          </p:nvPr>
        </p:nvSpPr>
        <p:spPr>
          <a:xfrm>
            <a:off x="457200" y="193500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811" name="PlaceHolder 3"/>
          <p:cNvSpPr>
            <a:spLocks noGrp="1"/>
          </p:cNvSpPr>
          <p:nvPr>
            <p:ph type="body"/>
          </p:nvPr>
        </p:nvSpPr>
        <p:spPr>
          <a:xfrm>
            <a:off x="457200" y="422784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812" name="PlaceHolder 4"/>
          <p:cNvSpPr>
            <a:spLocks noGrp="1"/>
          </p:cNvSpPr>
          <p:nvPr>
            <p:ph type="body"/>
          </p:nvPr>
        </p:nvSpPr>
        <p:spPr>
          <a:xfrm>
            <a:off x="4674240" y="1935000"/>
            <a:ext cx="4015800" cy="4389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7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tIns="0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58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5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fld id="{EE54A8E2-0F49-4501-B719-81B98511F58F}" type="datetime1">
              <a:rPr lang="en-US"/>
              <a:t>11/21/2023</a:t>
            </a:fld>
            <a:endParaRPr lang="en-US" dirty="0"/>
          </a:p>
        </p:txBody>
      </p:sp>
      <p:sp>
        <p:nvSpPr>
          <p:cNvPr id="104876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D1EAEE"/>
                </a:solidFill>
              </a:defRPr>
            </a:lvl1pPr>
          </a:lstStyle>
          <a:p>
            <a:r>
              <a:rPr lang="en-US" dirty="0"/>
              <a:t>Jaipur National University, Jaipur</a:t>
            </a:r>
          </a:p>
        </p:txBody>
      </p:sp>
      <p:sp>
        <p:nvSpPr>
          <p:cNvPr id="104876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>
                <a:solidFill>
                  <a:srgbClr val="D1EAEE"/>
                </a:solidFill>
              </a:defRPr>
            </a:lvl1pPr>
          </a:lstStyle>
          <a:p>
            <a:fld id="{13C4049E-8B51-4E4E-9CEB-0DE9DE49AF0E}" type="slidenum">
              <a:rPr lang="en-US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3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48814" name="PlaceHolder 2"/>
          <p:cNvSpPr>
            <a:spLocks noGrp="1"/>
          </p:cNvSpPr>
          <p:nvPr>
            <p:ph type="body"/>
          </p:nvPr>
        </p:nvSpPr>
        <p:spPr>
          <a:xfrm>
            <a:off x="457200" y="1935000"/>
            <a:ext cx="4015800" cy="4389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815" name="PlaceHolder 3"/>
          <p:cNvSpPr>
            <a:spLocks noGrp="1"/>
          </p:cNvSpPr>
          <p:nvPr>
            <p:ph type="body"/>
          </p:nvPr>
        </p:nvSpPr>
        <p:spPr>
          <a:xfrm>
            <a:off x="4674240" y="193500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816" name="PlaceHolder 4"/>
          <p:cNvSpPr>
            <a:spLocks noGrp="1"/>
          </p:cNvSpPr>
          <p:nvPr>
            <p:ph type="body"/>
          </p:nvPr>
        </p:nvSpPr>
        <p:spPr>
          <a:xfrm>
            <a:off x="4674240" y="422784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5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48786" name="PlaceHolder 2"/>
          <p:cNvSpPr>
            <a:spLocks noGrp="1"/>
          </p:cNvSpPr>
          <p:nvPr>
            <p:ph type="body"/>
          </p:nvPr>
        </p:nvSpPr>
        <p:spPr>
          <a:xfrm>
            <a:off x="457200" y="193500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787" name="PlaceHolder 3"/>
          <p:cNvSpPr>
            <a:spLocks noGrp="1"/>
          </p:cNvSpPr>
          <p:nvPr>
            <p:ph type="body"/>
          </p:nvPr>
        </p:nvSpPr>
        <p:spPr>
          <a:xfrm>
            <a:off x="4674240" y="193500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788" name="PlaceHolder 4"/>
          <p:cNvSpPr>
            <a:spLocks noGrp="1"/>
          </p:cNvSpPr>
          <p:nvPr>
            <p:ph type="body"/>
          </p:nvPr>
        </p:nvSpPr>
        <p:spPr>
          <a:xfrm>
            <a:off x="457200" y="4227840"/>
            <a:ext cx="822924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3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48794" name="PlaceHolder 2"/>
          <p:cNvSpPr>
            <a:spLocks noGrp="1"/>
          </p:cNvSpPr>
          <p:nvPr>
            <p:ph type="body"/>
          </p:nvPr>
        </p:nvSpPr>
        <p:spPr>
          <a:xfrm>
            <a:off x="457200" y="1935000"/>
            <a:ext cx="822924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795" name="PlaceHolder 3"/>
          <p:cNvSpPr>
            <a:spLocks noGrp="1"/>
          </p:cNvSpPr>
          <p:nvPr>
            <p:ph type="body"/>
          </p:nvPr>
        </p:nvSpPr>
        <p:spPr>
          <a:xfrm>
            <a:off x="457200" y="4227840"/>
            <a:ext cx="822924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0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48801" name="PlaceHolder 2"/>
          <p:cNvSpPr>
            <a:spLocks noGrp="1"/>
          </p:cNvSpPr>
          <p:nvPr>
            <p:ph type="body"/>
          </p:nvPr>
        </p:nvSpPr>
        <p:spPr>
          <a:xfrm>
            <a:off x="457200" y="193500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802" name="PlaceHolder 3"/>
          <p:cNvSpPr>
            <a:spLocks noGrp="1"/>
          </p:cNvSpPr>
          <p:nvPr>
            <p:ph type="body"/>
          </p:nvPr>
        </p:nvSpPr>
        <p:spPr>
          <a:xfrm>
            <a:off x="4674240" y="193500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803" name="PlaceHolder 4"/>
          <p:cNvSpPr>
            <a:spLocks noGrp="1"/>
          </p:cNvSpPr>
          <p:nvPr>
            <p:ph type="body"/>
          </p:nvPr>
        </p:nvSpPr>
        <p:spPr>
          <a:xfrm>
            <a:off x="4674240" y="422784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804" name="PlaceHolder 5"/>
          <p:cNvSpPr>
            <a:spLocks noGrp="1"/>
          </p:cNvSpPr>
          <p:nvPr>
            <p:ph type="body"/>
          </p:nvPr>
        </p:nvSpPr>
        <p:spPr>
          <a:xfrm>
            <a:off x="457200" y="4227840"/>
            <a:ext cx="4015800" cy="209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7" name="PlaceHolder 1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30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48798" name="PlaceHolder 2"/>
          <p:cNvSpPr>
            <a:spLocks noGrp="1"/>
          </p:cNvSpPr>
          <p:nvPr>
            <p:ph type="body"/>
          </p:nvPr>
        </p:nvSpPr>
        <p:spPr>
          <a:xfrm>
            <a:off x="457200" y="1935000"/>
            <a:ext cx="8229240" cy="4389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48799" name="PlaceHolder 3"/>
          <p:cNvSpPr>
            <a:spLocks noGrp="1"/>
          </p:cNvSpPr>
          <p:nvPr>
            <p:ph type="body"/>
          </p:nvPr>
        </p:nvSpPr>
        <p:spPr>
          <a:xfrm>
            <a:off x="457200" y="1935000"/>
            <a:ext cx="8229240" cy="43891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2097182" name="Picture 40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21240" y="1935000"/>
            <a:ext cx="5500800" cy="4389120"/>
          </a:xfrm>
          <a:prstGeom prst="rect">
            <a:avLst/>
          </a:prstGeom>
          <a:ln>
            <a:noFill/>
          </a:ln>
        </p:spPr>
      </p:pic>
      <p:pic>
        <p:nvPicPr>
          <p:cNvPr id="2097183" name="Picture 41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821240" y="1935000"/>
            <a:ext cx="5500800" cy="4389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6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6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65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CF443-6A52-42DD-A957-A002B07E7089}" type="datetime1">
              <a:rPr lang="en-US"/>
              <a:t>11/21/2023</a:t>
            </a:fld>
            <a:endParaRPr lang="en-US" dirty="0"/>
          </a:p>
        </p:txBody>
      </p:sp>
      <p:sp>
        <p:nvSpPr>
          <p:cNvPr id="1048766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6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2DB35-CE66-4D65-96CD-E2635F707DE3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8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69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70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71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72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73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E0E7E-5AF3-49D1-BEA4-716DF31D79C2}" type="datetime1">
              <a:rPr lang="en-US"/>
              <a:t>11/21/2023</a:t>
            </a:fld>
            <a:endParaRPr lang="en-US" dirty="0"/>
          </a:p>
        </p:txBody>
      </p:sp>
      <p:sp>
        <p:nvSpPr>
          <p:cNvPr id="1048774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7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ADEC5-3E52-4CF2-916E-9D41A87C26C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3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3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A3FBE-FBC8-41AA-B79E-85131C71B478}" type="datetime1">
              <a:rPr lang="en-US"/>
              <a:t>11/21/2023</a:t>
            </a:fld>
            <a:endParaRPr lang="en-US" dirty="0"/>
          </a:p>
        </p:txBody>
      </p:sp>
      <p:sp>
        <p:nvSpPr>
          <p:cNvPr id="104873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3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9D38B-B3A8-4DB1-8C61-306FB00E6D66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6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9ACA3-77C4-4607-BCAA-FF5EF59DFAA1}" type="datetime1">
              <a:rPr lang="en-US"/>
              <a:t>11/21/2023</a:t>
            </a:fld>
            <a:endParaRPr lang="en-US" dirty="0"/>
          </a:p>
        </p:txBody>
      </p:sp>
      <p:sp>
        <p:nvSpPr>
          <p:cNvPr id="1048777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7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50BBA-66D0-41CB-81A9-58693C9A8297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9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80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81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82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A50A-CB99-4E39-A1E8-4850C9300446}" type="datetime1">
              <a:rPr lang="en-US"/>
              <a:t>11/21/2023</a:t>
            </a:fld>
            <a:endParaRPr lang="en-US" dirty="0"/>
          </a:p>
        </p:txBody>
      </p:sp>
      <p:sp>
        <p:nvSpPr>
          <p:cNvPr id="1048783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8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18B7B-2C4C-4DEC-8580-02E18D4EE378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42" name="Snip and Round Single Corner Rectangle 4"/>
          <p:cNvSpPr/>
          <p:nvPr/>
        </p:nvSpPr>
        <p:spPr>
          <a:xfrm rot="420000" flipV="1">
            <a:off x="3165475" y="1108075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48743" name="Right Triangle 5"/>
          <p:cNvSpPr/>
          <p:nvPr/>
        </p:nvSpPr>
        <p:spPr>
          <a:xfrm rot="420000" flipV="1">
            <a:off x="8004175" y="5359400"/>
            <a:ext cx="155575" cy="155575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48744" name="Freeform 6"/>
          <p:cNvSpPr/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48745" name="Freeform 7"/>
          <p:cNvSpPr/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48746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lIns="45720" rIns="45720" bIns="45720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47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48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04874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ACC4B-1CF3-4522-BC51-559DA91066A8}" type="datetime1">
              <a:rPr lang="en-US"/>
              <a:t>11/21/2023</a:t>
            </a:fld>
            <a:endParaRPr lang="en-US" dirty="0"/>
          </a:p>
        </p:txBody>
      </p:sp>
      <p:sp>
        <p:nvSpPr>
          <p:cNvPr id="104875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Jaipur National University, Jaipur</a:t>
            </a:r>
          </a:p>
        </p:txBody>
      </p:sp>
      <p:sp>
        <p:nvSpPr>
          <p:cNvPr id="104875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>
            <a:lvl1pPr>
              <a:defRPr smtClean="0"/>
            </a:lvl1pPr>
          </a:lstStyle>
          <a:p>
            <a:fld id="{07C65C6A-C895-42CE-BDDB-0945EF2B29BB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Freeform 6"/>
          <p:cNvSpPr/>
          <p:nvPr/>
        </p:nvSpPr>
        <p:spPr bwMode="auto">
          <a:xfrm>
            <a:off x="-9525" y="-7938"/>
            <a:ext cx="9163050" cy="104140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48577" name="Freeform 7"/>
          <p:cNvSpPr/>
          <p:nvPr/>
        </p:nvSpPr>
        <p:spPr bwMode="auto">
          <a:xfrm>
            <a:off x="4381500" y="-7938"/>
            <a:ext cx="4762500" cy="6381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48578" name="Title Placeholder 8"/>
          <p:cNvSpPr>
            <a:spLocks noGrp="1"/>
          </p:cNvSpPr>
          <p:nvPr>
            <p:ph type="title"/>
          </p:nvPr>
        </p:nvSpPr>
        <p:spPr bwMode="auto">
          <a:xfrm>
            <a:off x="457200" y="70485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48579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935163"/>
            <a:ext cx="8229600" cy="43894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8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45C75"/>
                </a:solidFill>
                <a:latin typeface="Constantia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0278F10-0256-4456-BE6E-B7BE3AAD0020}" type="datetime1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11/21/2023</a:t>
            </a:fld>
            <a:endParaRPr lang="en-US" dirty="0"/>
          </a:p>
        </p:txBody>
      </p:sp>
      <p:sp>
        <p:nvSpPr>
          <p:cNvPr id="1048581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45C75"/>
                </a:solidFill>
                <a:latin typeface="Constantia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Jaipur National University, Jaipur</a:t>
            </a:r>
          </a:p>
        </p:txBody>
      </p:sp>
      <p:sp>
        <p:nvSpPr>
          <p:cNvPr id="1048582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045C75"/>
                </a:solidFill>
                <a:latin typeface="Constantia" panose="02030602050306030303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B3FBFCF-C9F7-4306-9EC0-295D5179BE6B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15" name="Group 1"/>
          <p:cNvGrpSpPr/>
          <p:nvPr/>
        </p:nvGrpSpPr>
        <p:grpSpPr bwMode="auto">
          <a:xfrm>
            <a:off x="-19050" y="203200"/>
            <a:ext cx="9180513" cy="647700"/>
            <a:chOff x="-19045" y="216550"/>
            <a:chExt cx="9180548" cy="649224"/>
          </a:xfrm>
        </p:grpSpPr>
        <p:sp>
          <p:nvSpPr>
            <p:cNvPr id="1048583" name="Freeform 11"/>
            <p:cNvSpPr/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16000">
                    <a:schemeClr val="accent2">
                      <a:shade val="75000"/>
                      <a:alpha val="56000"/>
                    </a:schemeClr>
                  </a:gs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048584" name="Freeform 12"/>
            <p:cNvSpPr/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33000">
                    <a:schemeClr val="accent2">
                      <a:alpha val="56000"/>
                    </a:schemeClr>
                  </a:gs>
                  <a:gs pos="44000">
                    <a:schemeClr val="accent1"/>
                  </a:gs>
                  <a:gs pos="74000">
                    <a:schemeClr val="accent4"/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5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9pPr>
    </p:titleStyle>
    <p:bodyStyle>
      <a:lvl1pPr marL="271463" indent="-271463" algn="l" rtl="0" eaLnBrk="0" fontAlgn="base" hangingPunct="0">
        <a:spcBef>
          <a:spcPct val="20000"/>
        </a:spcBef>
        <a:spcAft>
          <a:spcPct val="0"/>
        </a:spcAft>
        <a:buClr>
          <a:srgbClr val="0BD0D9"/>
        </a:buClr>
        <a:buSzPct val="95000"/>
        <a:buFont typeface="Wingdings 2" panose="05020102010507070707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460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panose="05020102010507070707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2813" indent="-2460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 2" panose="05020102010507070707" pitchFamily="18" charset="2"/>
        <a:buChar char="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5863" indent="-207963" algn="l" rtl="0" eaLnBrk="0" fontAlgn="base" hangingPunct="0">
        <a:spcBef>
          <a:spcPct val="20000"/>
        </a:spcBef>
        <a:spcAft>
          <a:spcPct val="0"/>
        </a:spcAft>
        <a:buClr>
          <a:srgbClr val="0BD0D9"/>
        </a:buClr>
        <a:buSzPct val="6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207963" algn="l" rtl="0" eaLnBrk="0" fontAlgn="base" hangingPunct="0">
        <a:spcBef>
          <a:spcPct val="20000"/>
        </a:spcBef>
        <a:spcAft>
          <a:spcPct val="0"/>
        </a:spcAft>
        <a:buClr>
          <a:srgbClr val="10CF9B"/>
        </a:buClr>
        <a:buSzPct val="6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Freeform 6"/>
          <p:cNvSpPr/>
          <p:nvPr/>
        </p:nvSpPr>
        <p:spPr bwMode="auto">
          <a:xfrm>
            <a:off x="-9525" y="-7938"/>
            <a:ext cx="9163050" cy="104140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48601" name="Freeform 7"/>
          <p:cNvSpPr/>
          <p:nvPr/>
        </p:nvSpPr>
        <p:spPr bwMode="auto">
          <a:xfrm>
            <a:off x="4381500" y="-7938"/>
            <a:ext cx="4762500" cy="6381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48602" name="Title Placeholder 8"/>
          <p:cNvSpPr>
            <a:spLocks noGrp="1"/>
          </p:cNvSpPr>
          <p:nvPr>
            <p:ph type="title"/>
          </p:nvPr>
        </p:nvSpPr>
        <p:spPr bwMode="auto">
          <a:xfrm>
            <a:off x="457200" y="7048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48603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935163"/>
            <a:ext cx="8229600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604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45C75"/>
                </a:solidFill>
                <a:latin typeface="Constantia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909E6B8C-4F8E-4CB7-B200-A4C4B2D95693}" type="datetime1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11/21/2023</a:t>
            </a:fld>
            <a:endParaRPr lang="en-US" dirty="0"/>
          </a:p>
        </p:txBody>
      </p:sp>
      <p:sp>
        <p:nvSpPr>
          <p:cNvPr id="1048605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045C75"/>
                </a:solidFill>
                <a:latin typeface="Constantia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dirty="0"/>
              <a:t>Jaipur National University, Jaipur</a:t>
            </a:r>
          </a:p>
        </p:txBody>
      </p:sp>
      <p:sp>
        <p:nvSpPr>
          <p:cNvPr id="1048606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045C75"/>
                </a:solidFill>
                <a:latin typeface="Constantia" pitchFamily="18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F996FD1-5D56-4F7C-BF30-30F37FB7BD4B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grpSp>
        <p:nvGrpSpPr>
          <p:cNvPr id="42" name="Group 1"/>
          <p:cNvGrpSpPr/>
          <p:nvPr/>
        </p:nvGrpSpPr>
        <p:grpSpPr bwMode="auto">
          <a:xfrm>
            <a:off x="-19050" y="203200"/>
            <a:ext cx="9180513" cy="647700"/>
            <a:chOff x="-19045" y="216550"/>
            <a:chExt cx="9180548" cy="649224"/>
          </a:xfrm>
        </p:grpSpPr>
        <p:sp>
          <p:nvSpPr>
            <p:cNvPr id="1048607" name="Freeform 11"/>
            <p:cNvSpPr/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16000">
                    <a:schemeClr val="accent2">
                      <a:shade val="75000"/>
                      <a:alpha val="56000"/>
                    </a:schemeClr>
                  </a:gs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048608" name="Freeform 12"/>
            <p:cNvSpPr/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33000">
                    <a:schemeClr val="accent2">
                      <a:alpha val="56000"/>
                    </a:schemeClr>
                  </a:gs>
                  <a:gs pos="44000">
                    <a:schemeClr val="accent1"/>
                  </a:gs>
                  <a:gs pos="74000">
                    <a:schemeClr val="accent4"/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5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9pPr>
    </p:titleStyle>
    <p:bodyStyle>
      <a:lvl1pPr marL="271463" indent="-271463" algn="l" rtl="0" eaLnBrk="0" fontAlgn="base" hangingPunct="0">
        <a:spcBef>
          <a:spcPct val="20000"/>
        </a:spcBef>
        <a:spcAft>
          <a:spcPct val="0"/>
        </a:spcAft>
        <a:buClr>
          <a:srgbClr val="0BD0D9"/>
        </a:buClr>
        <a:buSzPct val="95000"/>
        <a:buFont typeface="Wingdings 2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460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2813" indent="-2460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 2" pitchFamily="18" charset="2"/>
        <a:buChar char="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5863" indent="-207963" algn="l" rtl="0" eaLnBrk="0" fontAlgn="base" hangingPunct="0">
        <a:spcBef>
          <a:spcPct val="20000"/>
        </a:spcBef>
        <a:spcAft>
          <a:spcPct val="0"/>
        </a:spcAft>
        <a:buClr>
          <a:srgbClr val="0BD0D9"/>
        </a:buClr>
        <a:buSzPct val="65000"/>
        <a:buFont typeface="Wingdings 2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207963" algn="l" rtl="0" eaLnBrk="0" fontAlgn="base" hangingPunct="0">
        <a:spcBef>
          <a:spcPct val="20000"/>
        </a:spcBef>
        <a:spcAft>
          <a:spcPct val="0"/>
        </a:spcAft>
        <a:buClr>
          <a:srgbClr val="10CF9B"/>
        </a:buClr>
        <a:buSzPct val="65000"/>
        <a:buFont typeface="Wingdings 2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tile tx="0" ty="0" sx="0" sy="0" flip="none" algn="b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CustomShape 1"/>
          <p:cNvSpPr/>
          <p:nvPr/>
        </p:nvSpPr>
        <p:spPr>
          <a:xfrm>
            <a:off x="-9360" y="-7920"/>
            <a:ext cx="9162720" cy="1041120"/>
          </a:xfrm>
          <a:prstGeom prst="rect">
            <a:avLst/>
          </a:prstGeom>
          <a:gradFill>
            <a:gsLst>
              <a:gs pos="0">
                <a:srgbClr val="0074A0"/>
              </a:gs>
              <a:gs pos="100000">
                <a:srgbClr val="00C4CD"/>
              </a:gs>
            </a:gsLst>
            <a:lin ang="5400000"/>
          </a:gradFill>
          <a:ln w="9360">
            <a:noFill/>
          </a:ln>
        </p:spPr>
      </p:sp>
      <p:sp>
        <p:nvSpPr>
          <p:cNvPr id="1048662" name="CustomShape 2"/>
          <p:cNvSpPr/>
          <p:nvPr/>
        </p:nvSpPr>
        <p:spPr>
          <a:xfrm>
            <a:off x="4381560" y="-7920"/>
            <a:ext cx="4762080" cy="637920"/>
          </a:xfrm>
          <a:prstGeom prst="rect">
            <a:avLst/>
          </a:prstGeom>
          <a:gradFill>
            <a:gsLst>
              <a:gs pos="0">
                <a:srgbClr val="008ABF"/>
              </a:gs>
              <a:gs pos="100000">
                <a:srgbClr val="00A0A8"/>
              </a:gs>
            </a:gsLst>
            <a:lin ang="16200000"/>
          </a:gradFill>
          <a:ln w="9360">
            <a:noFill/>
          </a:ln>
        </p:spPr>
      </p:sp>
      <p:sp>
        <p:nvSpPr>
          <p:cNvPr id="1048663" name="CustomShape 3"/>
          <p:cNvSpPr/>
          <p:nvPr/>
        </p:nvSpPr>
        <p:spPr>
          <a:xfrm rot="21436200">
            <a:off x="-18720" y="203040"/>
            <a:ext cx="9162720" cy="647280"/>
          </a:xfrm>
          <a:prstGeom prst="rect">
            <a:avLst/>
          </a:prstGeom>
          <a:noFill/>
          <a:ln w="10800">
            <a:solidFill>
              <a:srgbClr val="09B7BF"/>
            </a:solidFill>
            <a:round/>
          </a:ln>
        </p:spPr>
      </p:sp>
      <p:sp>
        <p:nvSpPr>
          <p:cNvPr id="1048664" name="CustomShape 4"/>
          <p:cNvSpPr/>
          <p:nvPr/>
        </p:nvSpPr>
        <p:spPr>
          <a:xfrm rot="21436200">
            <a:off x="-14040" y="276480"/>
            <a:ext cx="9175320" cy="528840"/>
          </a:xfrm>
          <a:prstGeom prst="rect">
            <a:avLst/>
          </a:prstGeom>
          <a:noFill/>
          <a:ln w="9360">
            <a:solidFill>
              <a:srgbClr val="0F6FC6"/>
            </a:solidFill>
            <a:round/>
          </a:ln>
        </p:spPr>
      </p:sp>
      <p:sp>
        <p:nvSpPr>
          <p:cNvPr id="1048665" name="PlaceHolder 5"/>
          <p:cNvSpPr>
            <a:spLocks noGrp="1"/>
          </p:cNvSpPr>
          <p:nvPr>
            <p:ph type="title"/>
          </p:nvPr>
        </p:nvSpPr>
        <p:spPr>
          <a:xfrm>
            <a:off x="457200" y="704880"/>
            <a:ext cx="8229240" cy="1142640"/>
          </a:xfrm>
          <a:prstGeom prst="rect">
            <a:avLst/>
          </a:prstGeom>
        </p:spPr>
        <p:txBody>
          <a:bodyPr lIns="0" rIns="0" bIns="0" anchor="b"/>
          <a:lstStyle/>
          <a:p>
            <a:pPr>
              <a:lnSpc>
                <a:spcPct val="100000"/>
              </a:lnSpc>
            </a:pPr>
            <a:r>
              <a:rPr lang="en-US" sz="5000">
                <a:solidFill>
                  <a:srgbClr val="04617B"/>
                </a:solidFill>
                <a:latin typeface="Calibri"/>
              </a:rPr>
              <a:t>Click to edit the title text formatClick to edit Master title style</a:t>
            </a:r>
          </a:p>
        </p:txBody>
      </p:sp>
      <p:sp>
        <p:nvSpPr>
          <p:cNvPr id="1048666" name="PlaceHolder 6"/>
          <p:cNvSpPr>
            <a:spLocks noGrp="1"/>
          </p:cNvSpPr>
          <p:nvPr>
            <p:ph type="body"/>
          </p:nvPr>
        </p:nvSpPr>
        <p:spPr>
          <a:xfrm>
            <a:off x="457200" y="1935000"/>
            <a:ext cx="8229240" cy="438912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 sz="2600">
                <a:solidFill>
                  <a:srgbClr val="000000"/>
                </a:solidFill>
                <a:latin typeface="Constantia"/>
              </a:rPr>
              <a:t>Click to edit the outline text format</a:t>
            </a:r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solidFill>
                  <a:srgbClr val="000000"/>
                </a:solidFill>
                <a:latin typeface="Constantia"/>
              </a:rPr>
              <a:t>Second Outline Level</a:t>
            </a:r>
          </a:p>
          <a:p>
            <a:pPr lvl="2">
              <a:buSzPct val="45000"/>
              <a:buFont typeface="StarSymbol"/>
              <a:buChar char=""/>
            </a:pPr>
            <a:r>
              <a:rPr lang="en-US" sz="2600">
                <a:solidFill>
                  <a:srgbClr val="000000"/>
                </a:solidFill>
                <a:latin typeface="Constantia"/>
              </a:rPr>
              <a:t>Third Outline Level</a:t>
            </a:r>
          </a:p>
          <a:p>
            <a:pPr lvl="3">
              <a:buSzPct val="75000"/>
              <a:buFont typeface="StarSymbol"/>
              <a:buChar char=""/>
            </a:pPr>
            <a:r>
              <a:rPr lang="en-US" sz="2600">
                <a:solidFill>
                  <a:srgbClr val="000000"/>
                </a:solidFill>
                <a:latin typeface="Constantia"/>
              </a:rPr>
              <a:t>Fourth Outline Level</a:t>
            </a:r>
          </a:p>
          <a:p>
            <a:pPr lvl="4">
              <a:buSzPct val="45000"/>
              <a:buFont typeface="StarSymbol"/>
              <a:buChar char=""/>
            </a:pPr>
            <a:r>
              <a:rPr lang="en-US" sz="2600">
                <a:solidFill>
                  <a:srgbClr val="000000"/>
                </a:solidFill>
                <a:latin typeface="Constantia"/>
              </a:rPr>
              <a:t>Fifth Outline Level</a:t>
            </a:r>
          </a:p>
          <a:p>
            <a:pPr lvl="5">
              <a:buSzPct val="45000"/>
              <a:buFont typeface="StarSymbol"/>
              <a:buChar char=""/>
            </a:pPr>
            <a:r>
              <a:rPr lang="en-US" sz="2600">
                <a:solidFill>
                  <a:srgbClr val="000000"/>
                </a:solidFill>
                <a:latin typeface="Constantia"/>
              </a:rPr>
              <a:t>Sixth Outline Level</a:t>
            </a:r>
          </a:p>
          <a:p>
            <a:pPr>
              <a:lnSpc>
                <a:spcPct val="100000"/>
              </a:lnSpc>
              <a:buSzPct val="95000"/>
              <a:buFont typeface="Wingdings 2" charset="2"/>
              <a:buChar char=""/>
            </a:pPr>
            <a:r>
              <a:rPr lang="en-US" sz="2600">
                <a:solidFill>
                  <a:srgbClr val="000000"/>
                </a:solidFill>
                <a:latin typeface="Constantia"/>
              </a:rPr>
              <a:t>Seventh Outline LevelClick to edit Master text styles</a:t>
            </a:r>
          </a:p>
          <a:p>
            <a:pPr lvl="1">
              <a:lnSpc>
                <a:spcPct val="100000"/>
              </a:lnSpc>
              <a:buSzPct val="85000"/>
              <a:buFont typeface="Wingdings 2" charset="2"/>
              <a:buChar char=""/>
            </a:pPr>
            <a:r>
              <a:rPr lang="en-US" sz="2400">
                <a:solidFill>
                  <a:srgbClr val="000000"/>
                </a:solidFill>
                <a:latin typeface="Constantia"/>
              </a:rPr>
              <a:t>Second level</a:t>
            </a:r>
          </a:p>
          <a:p>
            <a:pPr lvl="2">
              <a:lnSpc>
                <a:spcPct val="100000"/>
              </a:lnSpc>
              <a:buSzPct val="70000"/>
              <a:buFont typeface="Wingdings 2" charset="2"/>
              <a:buChar char=""/>
            </a:pPr>
            <a:r>
              <a:rPr lang="en-US" sz="2100">
                <a:solidFill>
                  <a:srgbClr val="000000"/>
                </a:solidFill>
                <a:latin typeface="Constantia"/>
              </a:rPr>
              <a:t>Third level</a:t>
            </a:r>
          </a:p>
          <a:p>
            <a:pPr lvl="3">
              <a:lnSpc>
                <a:spcPct val="100000"/>
              </a:lnSpc>
              <a:buSzPct val="65000"/>
              <a:buFont typeface="Wingdings 2" charset="2"/>
              <a:buChar char=""/>
            </a:pPr>
            <a:r>
              <a:rPr lang="en-US" sz="2000">
                <a:solidFill>
                  <a:srgbClr val="000000"/>
                </a:solidFill>
                <a:latin typeface="Constantia"/>
              </a:rPr>
              <a:t>Fourth level</a:t>
            </a:r>
          </a:p>
          <a:p>
            <a:pPr lvl="4">
              <a:lnSpc>
                <a:spcPct val="100000"/>
              </a:lnSpc>
              <a:buSzPct val="65000"/>
              <a:buFont typeface="Wingdings 2" charset="2"/>
              <a:buChar char=""/>
            </a:pPr>
            <a:r>
              <a:rPr lang="en-US" sz="2000">
                <a:solidFill>
                  <a:srgbClr val="000000"/>
                </a:solidFill>
                <a:latin typeface="Constantia"/>
              </a:rPr>
              <a:t>Fifth level</a:t>
            </a:r>
          </a:p>
        </p:txBody>
      </p:sp>
      <p:sp>
        <p:nvSpPr>
          <p:cNvPr id="1048667" name="PlaceHolder 7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IN" sz="1200" dirty="0">
                <a:solidFill>
                  <a:srgbClr val="045C75"/>
                </a:solidFill>
                <a:latin typeface="Constantia"/>
              </a:rPr>
              <a:t>19/05/18</a:t>
            </a:r>
            <a:endParaRPr dirty="0"/>
          </a:p>
        </p:txBody>
      </p:sp>
      <p:sp>
        <p:nvSpPr>
          <p:cNvPr id="1048668" name="PlaceHolder 8"/>
          <p:cNvSpPr>
            <a:spLocks noGrp="1"/>
          </p:cNvSpPr>
          <p:nvPr>
            <p:ph type="ftr"/>
          </p:nvPr>
        </p:nvSpPr>
        <p:spPr>
          <a:xfrm>
            <a:off x="2666880" y="6356520"/>
            <a:ext cx="3352320" cy="364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IN" sz="1200" dirty="0">
                <a:solidFill>
                  <a:srgbClr val="045C75"/>
                </a:solidFill>
                <a:latin typeface="Constantia"/>
              </a:rPr>
              <a:t>Jaipur National University, Jaipur</a:t>
            </a:r>
            <a:endParaRPr dirty="0"/>
          </a:p>
        </p:txBody>
      </p:sp>
      <p:sp>
        <p:nvSpPr>
          <p:cNvPr id="1048669" name="PlaceHolder 9"/>
          <p:cNvSpPr>
            <a:spLocks noGrp="1"/>
          </p:cNvSpPr>
          <p:nvPr>
            <p:ph type="sldNum"/>
          </p:nvPr>
        </p:nvSpPr>
        <p:spPr>
          <a:xfrm>
            <a:off x="7924680" y="6356520"/>
            <a:ext cx="761760" cy="364680"/>
          </a:xfrm>
          <a:prstGeom prst="rect">
            <a:avLst/>
          </a:prstGeom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fld id="{7F9D2E82-5BF0-4D7A-A492-3F0A401E0928}" type="slidenum">
              <a:rPr lang="en-IN" sz="1200">
                <a:solidFill>
                  <a:srgbClr val="045C75"/>
                </a:solidFill>
                <a:latin typeface="Constantia"/>
              </a:rPr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pic>
        <p:nvPicPr>
          <p:cNvPr id="2097152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591" name="TextBox 2"/>
          <p:cNvSpPr txBox="1"/>
          <p:nvPr/>
        </p:nvSpPr>
        <p:spPr>
          <a:xfrm>
            <a:off x="0" y="872244"/>
            <a:ext cx="9144000" cy="12852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4000" b="1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Luxurious Creation:</a:t>
            </a:r>
            <a:endParaRPr lang="en-US" sz="40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4000" b="1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Visualize Around Yourself with AR</a:t>
            </a:r>
            <a:endParaRPr lang="en-US" sz="4000" b="0" dirty="0">
              <a:effectLst/>
            </a:endParaRPr>
          </a:p>
        </p:txBody>
      </p:sp>
      <p:sp>
        <p:nvSpPr>
          <p:cNvPr id="1048592" name="TextBox 5"/>
          <p:cNvSpPr txBox="1"/>
          <p:nvPr/>
        </p:nvSpPr>
        <p:spPr>
          <a:xfrm>
            <a:off x="-1" y="2097512"/>
            <a:ext cx="9143999" cy="38882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800" b="0" i="0" u="none" strike="noStrike" dirty="0">
                <a:solidFill>
                  <a:srgbClr val="7030A0"/>
                </a:solidFill>
                <a:effectLst/>
                <a:latin typeface="Times New Roman" panose="02020603050405020304" pitchFamily="18" charset="0"/>
              </a:rPr>
              <a:t>By</a:t>
            </a:r>
            <a:endParaRPr lang="en-IN" sz="28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1000"/>
              </a:spcAft>
            </a:pPr>
            <a:r>
              <a:rPr lang="en-IN" sz="3000" b="1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PULKIT KUMAR VERMA, </a:t>
            </a:r>
            <a:r>
              <a:rPr lang="en-IN" sz="30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 </a:t>
            </a:r>
            <a:r>
              <a:rPr lang="en-IN" sz="3000" b="1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ARADHYA PANDEY AND ANKITA YADAV</a:t>
            </a:r>
            <a:endParaRPr lang="en-IN" sz="30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1000"/>
              </a:spcAft>
            </a:pPr>
            <a:r>
              <a:rPr lang="en-IN" sz="1400" b="1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(B. Tech 2nd Year, Enrolment No.: 12022002001131, 12022002001044, 12022002001085)</a:t>
            </a:r>
            <a:endParaRPr lang="en-IN" sz="14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IN" sz="2800" b="1" i="0" u="none" strike="noStrike" dirty="0">
                <a:solidFill>
                  <a:srgbClr val="7030A0"/>
                </a:solidFill>
                <a:effectLst/>
                <a:latin typeface="Times New Roman" panose="02020603050405020304" pitchFamily="18" charset="0"/>
              </a:rPr>
              <a:t>Under the Supervision of</a:t>
            </a:r>
            <a:endParaRPr lang="en-IN" sz="28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IN" sz="3000" b="1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PROF. JYOTI KHANDELWAL</a:t>
            </a:r>
            <a:r>
              <a:rPr lang="en-IN" sz="3000" b="0" i="0" u="none" strike="noStrike" dirty="0">
                <a:solidFill>
                  <a:srgbClr val="FF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IN" sz="30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IN" sz="2800" b="1" i="0" u="none" strike="noStrike" dirty="0">
                <a:solidFill>
                  <a:srgbClr val="7030A0"/>
                </a:solidFill>
                <a:effectLst/>
                <a:latin typeface="Times New Roman" panose="02020603050405020304" pitchFamily="18" charset="0"/>
              </a:rPr>
              <a:t>Dept. of Computer Science &amp; Engineering</a:t>
            </a:r>
            <a:endParaRPr lang="en-IN" sz="28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IN" sz="2800" b="1" i="0" u="none" strike="noStrike" dirty="0">
                <a:solidFill>
                  <a:srgbClr val="7030A0"/>
                </a:solidFill>
                <a:effectLst/>
                <a:latin typeface="Times New Roman" panose="02020603050405020304" pitchFamily="18" charset="0"/>
              </a:rPr>
              <a:t>University of Engineering &amp; Management, Jaipur</a:t>
            </a:r>
            <a:endParaRPr lang="en-IN" sz="2800" b="0" dirty="0">
              <a:effectLst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CustomShape 1"/>
          <p:cNvSpPr/>
          <p:nvPr/>
        </p:nvSpPr>
        <p:spPr>
          <a:xfrm>
            <a:off x="533519" y="849086"/>
            <a:ext cx="8076960" cy="611174"/>
          </a:xfrm>
          <a:prstGeom prst="rect">
            <a:avLst/>
          </a:prstGeom>
          <a:noFill/>
          <a:ln w="9360">
            <a:noFill/>
          </a:ln>
        </p:spPr>
        <p:txBody>
          <a:bodyPr lIns="0" tIns="45000" rIns="0" bIns="0" anchor="b"/>
          <a:lstStyle/>
          <a:p>
            <a:pPr algn="ctr">
              <a:lnSpc>
                <a:spcPct val="100000"/>
              </a:lnSpc>
            </a:pPr>
            <a:r>
              <a:rPr lang="en-IN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64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2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pic>
        <p:nvPicPr>
          <p:cNvPr id="2097165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956" y="1455608"/>
            <a:ext cx="6520086" cy="4353003"/>
          </a:xfrm>
          <a:prstGeom prst="rect">
            <a:avLst/>
          </a:prstGeom>
        </p:spPr>
      </p:pic>
      <p:sp>
        <p:nvSpPr>
          <p:cNvPr id="1048633" name="TextBox 8"/>
          <p:cNvSpPr txBox="1"/>
          <p:nvPr/>
        </p:nvSpPr>
        <p:spPr>
          <a:xfrm>
            <a:off x="2558143" y="5803959"/>
            <a:ext cx="413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3: Categories/Trending Section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CustomShape 1"/>
          <p:cNvSpPr/>
          <p:nvPr/>
        </p:nvSpPr>
        <p:spPr>
          <a:xfrm>
            <a:off x="533519" y="849086"/>
            <a:ext cx="8076960" cy="611174"/>
          </a:xfrm>
          <a:prstGeom prst="rect">
            <a:avLst/>
          </a:prstGeom>
          <a:noFill/>
          <a:ln w="9360">
            <a:noFill/>
          </a:ln>
        </p:spPr>
        <p:txBody>
          <a:bodyPr lIns="0" tIns="45000" rIns="0" bIns="0" anchor="b"/>
          <a:lstStyle/>
          <a:p>
            <a:pPr algn="ctr">
              <a:lnSpc>
                <a:spcPct val="100000"/>
              </a:lnSpc>
            </a:pPr>
            <a:r>
              <a:rPr lang="en-IN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66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5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pic>
        <p:nvPicPr>
          <p:cNvPr id="209716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335" y="1460260"/>
            <a:ext cx="6681327" cy="4428395"/>
          </a:xfrm>
          <a:prstGeom prst="rect">
            <a:avLst/>
          </a:prstGeom>
        </p:spPr>
      </p:pic>
      <p:sp>
        <p:nvSpPr>
          <p:cNvPr id="1048636" name="TextBox 7"/>
          <p:cNvSpPr txBox="1"/>
          <p:nvPr/>
        </p:nvSpPr>
        <p:spPr>
          <a:xfrm>
            <a:off x="2558143" y="5803959"/>
            <a:ext cx="413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4: Beds/Bed(Black)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7" name="CustomShape 1"/>
          <p:cNvSpPr/>
          <p:nvPr/>
        </p:nvSpPr>
        <p:spPr>
          <a:xfrm>
            <a:off x="533519" y="849086"/>
            <a:ext cx="8076960" cy="611174"/>
          </a:xfrm>
          <a:prstGeom prst="rect">
            <a:avLst/>
          </a:prstGeom>
          <a:noFill/>
          <a:ln w="9360">
            <a:noFill/>
          </a:ln>
        </p:spPr>
        <p:txBody>
          <a:bodyPr lIns="0" tIns="45000" rIns="0" bIns="0" anchor="b"/>
          <a:lstStyle/>
          <a:p>
            <a:pPr algn="ctr">
              <a:lnSpc>
                <a:spcPct val="100000"/>
              </a:lnSpc>
            </a:pPr>
            <a:r>
              <a:rPr lang="en-IN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68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8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pic>
        <p:nvPicPr>
          <p:cNvPr id="2097169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237" y="1460260"/>
            <a:ext cx="6638381" cy="4421316"/>
          </a:xfrm>
          <a:prstGeom prst="rect">
            <a:avLst/>
          </a:prstGeom>
        </p:spPr>
      </p:pic>
      <p:sp>
        <p:nvSpPr>
          <p:cNvPr id="1048639" name="TextBox 6"/>
          <p:cNvSpPr txBox="1"/>
          <p:nvPr/>
        </p:nvSpPr>
        <p:spPr>
          <a:xfrm>
            <a:off x="2558143" y="5803959"/>
            <a:ext cx="413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5: Feedback Page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CustomShape 1"/>
          <p:cNvSpPr/>
          <p:nvPr/>
        </p:nvSpPr>
        <p:spPr>
          <a:xfrm>
            <a:off x="533519" y="849086"/>
            <a:ext cx="8076960" cy="611174"/>
          </a:xfrm>
          <a:prstGeom prst="rect">
            <a:avLst/>
          </a:prstGeom>
          <a:noFill/>
          <a:ln w="9360">
            <a:noFill/>
          </a:ln>
        </p:spPr>
        <p:txBody>
          <a:bodyPr lIns="0" tIns="45000" rIns="0" bIns="0" anchor="b"/>
          <a:lstStyle/>
          <a:p>
            <a:pPr algn="ctr">
              <a:lnSpc>
                <a:spcPct val="100000"/>
              </a:lnSpc>
            </a:pPr>
            <a:r>
              <a:rPr lang="en-IN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70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41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sp>
        <p:nvSpPr>
          <p:cNvPr id="1048642" name="TextBox 6"/>
          <p:cNvSpPr txBox="1"/>
          <p:nvPr/>
        </p:nvSpPr>
        <p:spPr>
          <a:xfrm>
            <a:off x="2558143" y="5803959"/>
            <a:ext cx="413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6: Contact Us Page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71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406" y="1460260"/>
            <a:ext cx="6547186" cy="439442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3" name="CustomShape 1"/>
          <p:cNvSpPr/>
          <p:nvPr/>
        </p:nvSpPr>
        <p:spPr>
          <a:xfrm>
            <a:off x="533519" y="849086"/>
            <a:ext cx="8076960" cy="611174"/>
          </a:xfrm>
          <a:prstGeom prst="rect">
            <a:avLst/>
          </a:prstGeom>
          <a:noFill/>
          <a:ln w="9360">
            <a:noFill/>
          </a:ln>
        </p:spPr>
        <p:txBody>
          <a:bodyPr lIns="0" tIns="45000" rIns="0" bIns="0" anchor="b"/>
          <a:lstStyle/>
          <a:p>
            <a:pPr algn="ctr">
              <a:lnSpc>
                <a:spcPct val="100000"/>
              </a:lnSpc>
            </a:pPr>
            <a:r>
              <a:rPr lang="en-IN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72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44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pic>
        <p:nvPicPr>
          <p:cNvPr id="209717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438" y="1460260"/>
            <a:ext cx="6625122" cy="4423189"/>
          </a:xfrm>
          <a:prstGeom prst="rect">
            <a:avLst/>
          </a:prstGeom>
        </p:spPr>
      </p:pic>
      <p:sp>
        <p:nvSpPr>
          <p:cNvPr id="1048645" name="TextBox 5"/>
          <p:cNvSpPr txBox="1"/>
          <p:nvPr/>
        </p:nvSpPr>
        <p:spPr>
          <a:xfrm>
            <a:off x="2558143" y="5803959"/>
            <a:ext cx="413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7: Login/Registration Page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4" name="Picture 6" descr="D:\logo.jpg"/>
          <p:cNvPicPr>
            <a:picLocks noChangeAspect="1" noChangeArrowheads="1"/>
          </p:cNvPicPr>
          <p:nvPr/>
        </p:nvPicPr>
        <p:blipFill>
          <a:blip r:embed="rId4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46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pic>
        <p:nvPicPr>
          <p:cNvPr id="2097175" name="Untitled video - Made with Clipcham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267" t="2310" r="33124" b="1261"/>
          <a:stretch>
            <a:fillRect/>
          </a:stretch>
        </p:blipFill>
        <p:spPr>
          <a:xfrm>
            <a:off x="1843313" y="1460260"/>
            <a:ext cx="5457371" cy="4408714"/>
          </a:xfrm>
          <a:prstGeom prst="rect">
            <a:avLst/>
          </a:prstGeom>
        </p:spPr>
      </p:pic>
      <p:sp>
        <p:nvSpPr>
          <p:cNvPr id="1048647" name="CustomShape 1"/>
          <p:cNvSpPr/>
          <p:nvPr/>
        </p:nvSpPr>
        <p:spPr>
          <a:xfrm>
            <a:off x="533519" y="849086"/>
            <a:ext cx="8076960" cy="611174"/>
          </a:xfrm>
          <a:prstGeom prst="rect">
            <a:avLst/>
          </a:prstGeom>
          <a:noFill/>
          <a:ln w="9360">
            <a:noFill/>
          </a:ln>
        </p:spPr>
        <p:txBody>
          <a:bodyPr lIns="0" tIns="45000" rIns="0" bIns="0" anchor="b"/>
          <a:lstStyle/>
          <a:p>
            <a:pPr algn="ctr">
              <a:lnSpc>
                <a:spcPct val="100000"/>
              </a:lnSpc>
            </a:pPr>
            <a:r>
              <a:rPr lang="en-IN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00" fill="hold"/>
                                        <p:tgtEl>
                                          <p:spTgt spid="20971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9717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9717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971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9717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CustomShape 1"/>
          <p:cNvSpPr/>
          <p:nvPr/>
        </p:nvSpPr>
        <p:spPr>
          <a:xfrm>
            <a:off x="533519" y="849086"/>
            <a:ext cx="8076960" cy="611174"/>
          </a:xfrm>
          <a:prstGeom prst="rect">
            <a:avLst/>
          </a:prstGeom>
          <a:noFill/>
          <a:ln w="9360">
            <a:noFill/>
          </a:ln>
        </p:spPr>
        <p:txBody>
          <a:bodyPr lIns="0" tIns="45000" rIns="0" bIns="0" anchor="b"/>
          <a:lstStyle/>
          <a:p>
            <a:pPr algn="ctr">
              <a:lnSpc>
                <a:spcPct val="100000"/>
              </a:lnSpc>
            </a:pPr>
            <a:r>
              <a:rPr lang="en-IN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Analysis 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76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49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sp>
        <p:nvSpPr>
          <p:cNvPr id="1048650" name="TextBox 3"/>
          <p:cNvSpPr txBox="1"/>
          <p:nvPr/>
        </p:nvSpPr>
        <p:spPr>
          <a:xfrm>
            <a:off x="533519" y="1513373"/>
            <a:ext cx="8076960" cy="4536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website has successfully transformed the online furniture buying experience by prioritizing user satisfaction through a meticulously designed, user-friendly environment.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challenges of </a:t>
            </a:r>
            <a:r>
              <a:rPr lang="en-US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colour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selection have been effectively addressed, providing users with tools and features to make accurate choices. The inclusion of customization options allows for a personalized touch, enabling users to create furniture that aligns perfectly with their preferences.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Overall, these collective efforts have resulted in a comprehensive and immersive online furniture shopping experience that goes beyond traditional e-commerce, making the process not only convenient but also enjoyable for users.</a:t>
            </a:r>
            <a:endParaRPr lang="en-US" sz="22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TextShape 1"/>
          <p:cNvSpPr txBox="1"/>
          <p:nvPr/>
        </p:nvSpPr>
        <p:spPr>
          <a:xfrm>
            <a:off x="465120" y="776771"/>
            <a:ext cx="8229240" cy="682606"/>
          </a:xfrm>
          <a:prstGeom prst="rect">
            <a:avLst/>
          </a:prstGeom>
        </p:spPr>
        <p:txBody>
          <a:bodyPr lIns="0" rIns="0" bIns="0" anchor="b"/>
          <a:lstStyle/>
          <a:p>
            <a:pPr algn="ctr"/>
            <a:r>
              <a:rPr lang="en-US" sz="4000" b="1" dirty="0">
                <a:solidFill>
                  <a:srgbClr val="7030A0"/>
                </a:solidFill>
                <a:latin typeface="Times New Roman"/>
              </a:rPr>
              <a:t>Conclusions &amp; Future Scope</a:t>
            </a:r>
            <a:endParaRPr sz="4000" dirty="0">
              <a:solidFill>
                <a:prstClr val="black"/>
              </a:solidFill>
            </a:endParaRPr>
          </a:p>
        </p:txBody>
      </p:sp>
      <p:sp>
        <p:nvSpPr>
          <p:cNvPr id="1048652" name="TextShape 2"/>
          <p:cNvSpPr txBox="1"/>
          <p:nvPr/>
        </p:nvSpPr>
        <p:spPr>
          <a:xfrm>
            <a:off x="795870" y="1715368"/>
            <a:ext cx="7567739" cy="3806943"/>
          </a:xfrm>
          <a:prstGeom prst="rect">
            <a:avLst/>
          </a:prstGeom>
        </p:spPr>
        <p:txBody>
          <a:bodyPr/>
          <a:lstStyle/>
          <a:p>
            <a:pPr algn="just">
              <a:buSzPct val="95000"/>
              <a:buFont typeface="Wingdings 2" charset="2"/>
              <a:buChar char=""/>
            </a:pPr>
            <a:endParaRPr lang="en-US" sz="2500" dirty="0">
              <a:solidFill>
                <a:srgbClr val="000000"/>
              </a:solidFill>
              <a:latin typeface="Times New Roman"/>
            </a:endParaRPr>
          </a:p>
          <a:p>
            <a:pPr algn="just">
              <a:buSzPct val="95000"/>
              <a:buFont typeface="Wingdings 2" charset="2"/>
              <a:buChar char=""/>
            </a:pPr>
            <a:endParaRPr lang="en-US" sz="2500" dirty="0">
              <a:solidFill>
                <a:srgbClr val="000000"/>
              </a:solidFill>
              <a:latin typeface="Times New Roman"/>
            </a:endParaRPr>
          </a:p>
          <a:p>
            <a:pPr algn="just">
              <a:buSzPct val="95000"/>
              <a:buFont typeface="Wingdings 2" charset="2"/>
              <a:buChar char=""/>
            </a:pPr>
            <a:endParaRPr dirty="0">
              <a:solidFill>
                <a:prstClr val="black"/>
              </a:solidFill>
            </a:endParaRPr>
          </a:p>
        </p:txBody>
      </p:sp>
      <p:pic>
        <p:nvPicPr>
          <p:cNvPr id="2097177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53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sp>
        <p:nvSpPr>
          <p:cNvPr id="1048654" name="TextBox 1048825"/>
          <p:cNvSpPr txBox="1"/>
          <p:nvPr/>
        </p:nvSpPr>
        <p:spPr>
          <a:xfrm>
            <a:off x="465120" y="1864554"/>
            <a:ext cx="8122231" cy="338074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just">
              <a:lnSpc>
                <a:spcPct val="108000"/>
              </a:lnSpc>
              <a:spcAft>
                <a:spcPts val="800"/>
              </a:spcAft>
            </a:pPr>
            <a:r>
              <a:rPr lang="en-US" sz="2200" b="0" i="0" kern="1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Calibri"/>
                <a:cs typeface="Times New Roman"/>
              </a:rPr>
              <a:t>Luxurious Creations, the AR-powered furniture website, combines cutting-edge technology with exquisite design, offering users a seamless virtual shopping experience with augmented reality.</a:t>
            </a:r>
          </a:p>
          <a:p>
            <a:pPr algn="just">
              <a:lnSpc>
                <a:spcPct val="108000"/>
              </a:lnSpc>
              <a:spcAft>
                <a:spcPts val="800"/>
              </a:spcAft>
            </a:pPr>
            <a:endParaRPr lang="en-US" sz="2200" b="0" i="0" kern="1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Calibri"/>
              <a:cs typeface="Times New Roman"/>
            </a:endParaRPr>
          </a:p>
          <a:p>
            <a:pPr algn="just">
              <a:lnSpc>
                <a:spcPct val="108000"/>
              </a:lnSpc>
              <a:spcAft>
                <a:spcPts val="800"/>
              </a:spcAft>
            </a:pPr>
            <a:r>
              <a:rPr lang="en-US" sz="2200" b="0" i="0" kern="1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Calibri"/>
                <a:cs typeface="Times New Roman"/>
              </a:rPr>
              <a:t>Luxurious Creations, the furniture website using cool AR stuff, is set for an awesome future! We're thinking about adding more furniture styles and </a:t>
            </a:r>
            <a:r>
              <a:rPr lang="en-US" sz="2200" b="0" i="0" kern="100" dirty="0" err="1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Calibri"/>
                <a:cs typeface="Times New Roman"/>
              </a:rPr>
              <a:t>colours</a:t>
            </a:r>
            <a:r>
              <a:rPr lang="en-US" sz="2200" b="0" i="0" kern="100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Calibri"/>
                <a:cs typeface="Times New Roman"/>
              </a:rPr>
              <a:t> for you to pick from. Imagine customizing your furniture exactly how you want!</a:t>
            </a:r>
            <a:endParaRPr lang="en-US" sz="2200" b="1" i="0" kern="10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Calibri"/>
              <a:cs typeface="Times New Roma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TextShape 1"/>
          <p:cNvSpPr txBox="1"/>
          <p:nvPr/>
        </p:nvSpPr>
        <p:spPr>
          <a:xfrm>
            <a:off x="705857" y="903514"/>
            <a:ext cx="8076960" cy="556746"/>
          </a:xfrm>
          <a:prstGeom prst="rect">
            <a:avLst/>
          </a:prstGeom>
        </p:spPr>
        <p:txBody>
          <a:bodyPr lIns="0" rIns="0" bIns="0" anchor="b"/>
          <a:lstStyle/>
          <a:p>
            <a:pPr algn="ctr"/>
            <a:r>
              <a:rPr lang="en-US" sz="4000" b="1" dirty="0">
                <a:solidFill>
                  <a:srgbClr val="7030A0"/>
                </a:solidFill>
                <a:latin typeface="Times New Roman"/>
              </a:rPr>
              <a:t>References</a:t>
            </a:r>
            <a:endParaRPr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097178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56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sp>
        <p:nvSpPr>
          <p:cNvPr id="1048657" name="TextBox 3"/>
          <p:cNvSpPr txBox="1"/>
          <p:nvPr/>
        </p:nvSpPr>
        <p:spPr>
          <a:xfrm>
            <a:off x="455245" y="1850572"/>
            <a:ext cx="83275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IN" dirty="0">
                <a:solidFill>
                  <a:srgbClr val="4472C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[1]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Peroni, S., Osborne, F., Di </a:t>
            </a:r>
            <a:r>
              <a:rPr lang="en-IN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Iorio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A., </a:t>
            </a:r>
            <a:r>
              <a:rPr lang="en-IN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Nuzzolese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A. G., Poggi, F., Vitali, F., &amp;amp; Motta, E. (2017). Research articles in Simplified HTML: A web-first format for HTML-based scholarly articles. </a:t>
            </a:r>
            <a:r>
              <a:rPr lang="en-IN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PeerJ</a:t>
            </a:r>
            <a:r>
              <a:rPr lang="en-IN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Computer Science</a:t>
            </a:r>
            <a:r>
              <a:rPr lang="en-IN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3. https://doi.org/10.7717/peerj-cs.132</a:t>
            </a:r>
          </a:p>
          <a:p>
            <a:pPr algn="just" fontAlgn="base"/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IN" dirty="0">
                <a:solidFill>
                  <a:srgbClr val="4472C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[2] 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Genevese, P., </a:t>
            </a:r>
            <a:r>
              <a:rPr lang="en-IN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Lanadia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N., &amp;amp; Quint, V. (2012, April). on the analysis of </a:t>
            </a:r>
            <a:r>
              <a:rPr lang="en-IN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Cascading_StyleSheet_Researchgate.https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://www.researchgate.net/publication/254008906_On_the_Analysis_of_Cascading_Style_Sheets. </a:t>
            </a:r>
          </a:p>
          <a:p>
            <a:pPr algn="just"/>
            <a:endParaRPr lang="en-IN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 fontAlgn="base"/>
            <a:r>
              <a:rPr lang="en-IN" dirty="0">
                <a:solidFill>
                  <a:srgbClr val="4472C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[3]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IN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Saidin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N. F., Abd Halim, N. D., &amp; Yahaya, N. (2015). A review of research on augmented reality in education: Advantages and applications. </a:t>
            </a:r>
            <a:r>
              <a:rPr lang="en-IN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International Education Studies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8(13). https://doi.org/10.5539/ies.v8n13p1</a:t>
            </a:r>
          </a:p>
          <a:p>
            <a:pPr algn="just" fontAlgn="base"/>
            <a:r>
              <a:rPr lang="en-IN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/>
            <a:r>
              <a:rPr lang="en-IN" dirty="0">
                <a:solidFill>
                  <a:srgbClr val="4472C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[4] 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Paula. (n.d.). Creating 3D content for augmented reality. (2020, May 3). </a:t>
            </a:r>
            <a:r>
              <a:rPr lang="en-IN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wikitude.https</a:t>
            </a:r>
            <a:r>
              <a:rPr lang="en-IN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://shorturl.at/oLQX0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TextShape 1"/>
          <p:cNvSpPr txBox="1"/>
          <p:nvPr/>
        </p:nvSpPr>
        <p:spPr>
          <a:xfrm>
            <a:off x="718457" y="813040"/>
            <a:ext cx="8076960" cy="609120"/>
          </a:xfrm>
          <a:prstGeom prst="rect">
            <a:avLst/>
          </a:prstGeom>
        </p:spPr>
        <p:txBody>
          <a:bodyPr lIns="0" rIns="0" bIns="0" anchor="b"/>
          <a:lstStyle/>
          <a:p>
            <a:pPr algn="ctr"/>
            <a:r>
              <a:rPr lang="en-US" sz="4000" b="1" dirty="0">
                <a:solidFill>
                  <a:srgbClr val="7030A0"/>
                </a:solidFill>
                <a:latin typeface="Times New Roman"/>
              </a:rPr>
              <a:t>Acknowledgement</a:t>
            </a:r>
            <a:endParaRPr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097179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59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sp>
        <p:nvSpPr>
          <p:cNvPr id="1048660" name="TextBox 1"/>
          <p:cNvSpPr txBox="1"/>
          <p:nvPr/>
        </p:nvSpPr>
        <p:spPr>
          <a:xfrm>
            <a:off x="397327" y="2067931"/>
            <a:ext cx="8349343" cy="3012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100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 extend our heartfelt thanks to our project supervisor Prof. Jyoti Khandelwal, for their guidance and support. </a:t>
            </a:r>
            <a:endParaRPr lang="en-US" sz="22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100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Thanks to UEM, Jaipur for resources. Gratitude to the open-source community for the technologies used.</a:t>
            </a:r>
            <a:endParaRPr lang="en-US" sz="22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100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Lastly, I appreciate my family and friends for their understanding and encouragement.</a:t>
            </a:r>
            <a:endParaRPr lang="en-US" sz="22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100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Special Thanks and Regards to </a:t>
            </a:r>
            <a:r>
              <a:rPr lang="en-US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espected </a:t>
            </a:r>
            <a:r>
              <a:rPr lang="en-US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senior </a:t>
            </a:r>
            <a:r>
              <a:rPr lang="en-US" sz="22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Souradeep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Ash for his continuous support and help.</a:t>
            </a:r>
            <a:endParaRPr lang="en-US" sz="22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TextShape 1"/>
          <p:cNvSpPr txBox="1"/>
          <p:nvPr/>
        </p:nvSpPr>
        <p:spPr>
          <a:xfrm>
            <a:off x="3510463" y="682579"/>
            <a:ext cx="2122714" cy="717641"/>
          </a:xfrm>
          <a:prstGeom prst="rect">
            <a:avLst/>
          </a:prstGeom>
        </p:spPr>
        <p:txBody>
          <a:bodyPr lIns="0" rIns="0" bIns="0" anchor="b"/>
          <a:lstStyle/>
          <a:p>
            <a:pPr algn="ctr"/>
            <a:r>
              <a:rPr lang="en-US" sz="4000" b="1" dirty="0">
                <a:solidFill>
                  <a:srgbClr val="7030A0"/>
                </a:solidFill>
                <a:latin typeface="Times New Roman"/>
              </a:rPr>
              <a:t>Outlines</a:t>
            </a:r>
            <a:endParaRPr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048594" name="TextShape 2"/>
          <p:cNvSpPr txBox="1"/>
          <p:nvPr/>
        </p:nvSpPr>
        <p:spPr>
          <a:xfrm>
            <a:off x="751115" y="1656589"/>
            <a:ext cx="4882062" cy="4321982"/>
          </a:xfrm>
          <a:prstGeom prst="rect">
            <a:avLst/>
          </a:prstGeom>
        </p:spPr>
        <p:txBody>
          <a:bodyPr/>
          <a:lstStyle/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Introduction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Literature Review</a:t>
            </a:r>
            <a:endParaRPr lang="en-US" sz="2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</a:endParaRP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Objectives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Proposed Model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Experimental Setup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Result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Result Analysis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Conclusion &amp; Future Scope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Reference</a:t>
            </a:r>
          </a:p>
          <a:p>
            <a:pPr marL="457200" indent="-4572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Acknowledgement</a:t>
            </a:r>
          </a:p>
        </p:txBody>
      </p:sp>
      <p:pic>
        <p:nvPicPr>
          <p:cNvPr id="2097153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595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0" name="Content Placeholder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43000"/>
            <a:ext cx="9143640" cy="5714640"/>
          </a:xfrm>
          <a:prstGeom prst="rect">
            <a:avLst/>
          </a:prstGeom>
          <a:ln w="9360">
            <a:noFill/>
          </a:ln>
        </p:spPr>
      </p:pic>
      <p:pic>
        <p:nvPicPr>
          <p:cNvPr id="2097181" name="Picture 6" descr="D:\logo.jpg"/>
          <p:cNvPicPr>
            <a:picLocks noChangeAspect="1" noChangeArrowheads="1"/>
          </p:cNvPicPr>
          <p:nvPr/>
        </p:nvPicPr>
        <p:blipFill>
          <a:blip r:embed="rId3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70" name="Footer Placeholder 3"/>
          <p:cNvSpPr txBox="1"/>
          <p:nvPr/>
        </p:nvSpPr>
        <p:spPr bwMode="auto">
          <a:xfrm>
            <a:off x="2416628" y="6411685"/>
            <a:ext cx="4310744" cy="185058"/>
          </a:xfrm>
          <a:prstGeom prst="rect">
            <a:avLst/>
          </a:prstGeom>
          <a:noFill/>
        </p:spPr>
        <p:txBody>
          <a:bodyPr/>
          <a:lstStyle>
            <a:defPPr lvl="0">
              <a:defRPr lang="en-US"/>
            </a:defPPr>
            <a:lvl1pPr marL="0" lvl="0" algn="l" defTabSz="914400" rtl="0" eaLnBrk="1" latinLnBrk="0" hangingPunct="1"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lvl="1" indent="-285750" algn="l" defTabSz="914400" rtl="0" eaLnBrk="1" latinLnBrk="0" hangingPunct="1"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lvl="2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lvl="3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lvl="4" indent="-228600" algn="l" defTabSz="914400" rtl="0" eaLnBrk="1" latinLnBrk="0" hangingPunct="1"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lvl="5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lvl="6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lvl="7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lvl="8" indent="-22860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TextShape 1"/>
          <p:cNvSpPr txBox="1"/>
          <p:nvPr/>
        </p:nvSpPr>
        <p:spPr>
          <a:xfrm>
            <a:off x="533340" y="943428"/>
            <a:ext cx="8076960" cy="528030"/>
          </a:xfrm>
          <a:prstGeom prst="rect">
            <a:avLst/>
          </a:prstGeom>
        </p:spPr>
        <p:txBody>
          <a:bodyPr lIns="0" rIns="0" bIns="0" anchor="b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7030A0"/>
                </a:solidFill>
                <a:latin typeface="Times New Roman"/>
              </a:rPr>
              <a:t>Introduction</a:t>
            </a:r>
            <a:endParaRPr dirty="0"/>
          </a:p>
        </p:txBody>
      </p:sp>
      <p:sp>
        <p:nvSpPr>
          <p:cNvPr id="1048597" name="TextShape 2"/>
          <p:cNvSpPr txBox="1"/>
          <p:nvPr/>
        </p:nvSpPr>
        <p:spPr>
          <a:xfrm>
            <a:off x="457200" y="1077653"/>
            <a:ext cx="8229240" cy="2103429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buSzPct val="95000"/>
              <a:buFont typeface="Arial" panose="020B0604020202020204" pitchFamily="34" charset="0"/>
              <a:buChar char="•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54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598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sp>
        <p:nvSpPr>
          <p:cNvPr id="1048599" name="TextBox 2"/>
          <p:cNvSpPr txBox="1"/>
          <p:nvPr/>
        </p:nvSpPr>
        <p:spPr>
          <a:xfrm>
            <a:off x="533339" y="1768704"/>
            <a:ext cx="8076961" cy="3583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"</a:t>
            </a:r>
            <a:r>
              <a:rPr lang="en-US" sz="2200" b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Luxurious Creation: Visualize Around Yourself with AR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" project aims to revolutionize furniture shopping websites by incorporating augmented reality (AR) technology. 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endParaRPr lang="en-US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Users will be able to visualize how various furniture pieces would look and fit within their own living spaces before making a purchase decision.</a:t>
            </a:r>
            <a:endParaRPr lang="en-US" sz="2200" i="0" u="none" strike="noStrike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endParaRPr lang="en-US" sz="2200" b="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aims to enhance customer confidence and satisfaction, minimize returns, and revolutionize the way furniture shopping is conducted online. </a:t>
            </a:r>
            <a:endParaRPr lang="en-US" sz="2200" b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TextShape 1"/>
          <p:cNvSpPr txBox="1"/>
          <p:nvPr/>
        </p:nvSpPr>
        <p:spPr>
          <a:xfrm>
            <a:off x="2226217" y="846263"/>
            <a:ext cx="4691564" cy="607989"/>
          </a:xfrm>
          <a:prstGeom prst="rect">
            <a:avLst/>
          </a:prstGeom>
        </p:spPr>
        <p:txBody>
          <a:bodyPr lIns="0" rIns="0" bIns="0" anchor="b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sz="3000" b="1" dirty="0"/>
          </a:p>
        </p:txBody>
      </p:sp>
      <p:pic>
        <p:nvPicPr>
          <p:cNvPr id="2097155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15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sp>
        <p:nvSpPr>
          <p:cNvPr id="1048616" name="TextBox 3"/>
          <p:cNvSpPr txBox="1"/>
          <p:nvPr/>
        </p:nvSpPr>
        <p:spPr>
          <a:xfrm>
            <a:off x="552448" y="1454252"/>
            <a:ext cx="803910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[1], The 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paper introduces the research articles in simplified HTML,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hich is a web-first format for writing HTML-based scholarly papers.</a:t>
            </a:r>
            <a:endParaRPr lang="zh-CN" altLang="en-US" sz="2200" dirty="0"/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[2], </a:t>
            </a:r>
            <a:r>
              <a:rPr lang="en-US" sz="2200" b="0" i="0" u="none" strike="noStrike" dirty="0">
                <a:solidFill>
                  <a:srgbClr val="11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paper presents a tree logic for algorithmic reasoning about CSS selectors, i.e., by developing algorithms for deciding the satisfiability of formulas in the logic</a:t>
            </a:r>
            <a:endParaRPr lang="en-US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200" b="0" i="0" u="none" strike="noStrike" dirty="0">
                <a:solidFill>
                  <a:srgbClr val="11111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[3], This paper presents the framework for developing a Mobile Augmented Reality (MAR) and 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about the designing of mobile augmented reality (MAR) applications.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2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[4], The writer highlights the way of using and taking advantage of 3D models in real life. The 3D models provide almost real-life experience. </a:t>
            </a:r>
            <a:endParaRPr lang="en-US" sz="22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Shape 1"/>
          <p:cNvSpPr txBox="1"/>
          <p:nvPr/>
        </p:nvSpPr>
        <p:spPr>
          <a:xfrm>
            <a:off x="457379" y="682649"/>
            <a:ext cx="8229240" cy="739273"/>
          </a:xfrm>
          <a:prstGeom prst="rect">
            <a:avLst/>
          </a:prstGeom>
        </p:spPr>
        <p:txBody>
          <a:bodyPr lIns="0" rIns="0" bIns="0" anchor="b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7030A0"/>
                </a:solidFill>
                <a:latin typeface="Times New Roman"/>
              </a:rPr>
              <a:t>Objectives</a:t>
            </a:r>
            <a:endParaRPr dirty="0"/>
          </a:p>
        </p:txBody>
      </p:sp>
      <p:sp>
        <p:nvSpPr>
          <p:cNvPr id="1048618" name="TextShape 2"/>
          <p:cNvSpPr txBox="1"/>
          <p:nvPr/>
        </p:nvSpPr>
        <p:spPr>
          <a:xfrm>
            <a:off x="643769" y="2104572"/>
            <a:ext cx="7856460" cy="3534228"/>
          </a:xfrm>
          <a:prstGeom prst="rect">
            <a:avLst/>
          </a:prstGeom>
        </p:spPr>
        <p:txBody>
          <a:bodyPr/>
          <a:lstStyle/>
          <a:p>
            <a:pPr marL="285750" indent="-285750" algn="just">
              <a:lnSpc>
                <a:spcPct val="100000"/>
              </a:lnSpc>
              <a:buSzPct val="95000"/>
              <a:buFont typeface="Arial" panose="020B0604020202020204" pitchFamily="34" charset="0"/>
              <a:buChar char="•"/>
            </a:pPr>
            <a:r>
              <a:rPr sz="2200" b="1" dirty="0"/>
              <a:t>User-friendly interface: </a:t>
            </a:r>
            <a:r>
              <a:rPr sz="2200" dirty="0"/>
              <a:t>This website encourages the user to buy furniture online by providing a user-friendly environment and a real-time view of their space.</a:t>
            </a:r>
          </a:p>
          <a:p>
            <a:pPr marL="285750" indent="-285750" algn="just">
              <a:lnSpc>
                <a:spcPct val="100000"/>
              </a:lnSpc>
              <a:buSzPct val="95000"/>
              <a:buFont typeface="Arial" panose="020B0604020202020204" pitchFamily="34" charset="0"/>
              <a:buChar char="•"/>
            </a:pPr>
            <a:endParaRPr lang="en-AS" sz="2200" dirty="0"/>
          </a:p>
          <a:p>
            <a:pPr marL="285750" indent="-285750" algn="just">
              <a:lnSpc>
                <a:spcPct val="100000"/>
              </a:lnSpc>
              <a:buSzPct val="95000"/>
              <a:buFont typeface="Arial" panose="020B0604020202020204" pitchFamily="34" charset="0"/>
              <a:buChar char="•"/>
            </a:pPr>
            <a:r>
              <a:rPr sz="2200" b="1" dirty="0"/>
              <a:t>Customization: </a:t>
            </a:r>
            <a:r>
              <a:rPr lang="en-IN" sz="2200" dirty="0"/>
              <a:t>To </a:t>
            </a:r>
            <a:r>
              <a:rPr sz="2200" dirty="0"/>
              <a:t>Provide the options</a:t>
            </a:r>
            <a:r>
              <a:rPr lang="en-IN" sz="2200" dirty="0"/>
              <a:t> </a:t>
            </a:r>
            <a:r>
              <a:rPr sz="2200" dirty="0"/>
              <a:t>to buy items of furniture of their desired </a:t>
            </a:r>
            <a:r>
              <a:rPr lang="en-IN" sz="2200" dirty="0"/>
              <a:t>colour</a:t>
            </a:r>
            <a:r>
              <a:rPr sz="2200" dirty="0"/>
              <a:t> choice.</a:t>
            </a:r>
          </a:p>
          <a:p>
            <a:pPr marL="285750" indent="-285750" algn="just">
              <a:lnSpc>
                <a:spcPct val="100000"/>
              </a:lnSpc>
              <a:buSzPct val="95000"/>
              <a:buFont typeface="Arial" panose="020B0604020202020204" pitchFamily="34" charset="0"/>
              <a:buChar char="•"/>
            </a:pPr>
            <a:endParaRPr sz="2200" b="1" dirty="0"/>
          </a:p>
          <a:p>
            <a:pPr marL="285750" indent="-285750" algn="just">
              <a:lnSpc>
                <a:spcPct val="100000"/>
              </a:lnSpc>
              <a:buSzPct val="95000"/>
              <a:buFont typeface="Arial" panose="020B0604020202020204" pitchFamily="34" charset="0"/>
              <a:buChar char="•"/>
            </a:pPr>
            <a:r>
              <a:rPr sz="2200" b="1" dirty="0"/>
              <a:t>Personalised App Service: </a:t>
            </a:r>
            <a:r>
              <a:rPr sz="2200" dirty="0"/>
              <a:t>To provide users with a login</a:t>
            </a:r>
            <a:r>
              <a:rPr lang="en-IN" sz="2200" dirty="0"/>
              <a:t> and registration</a:t>
            </a:r>
            <a:r>
              <a:rPr sz="2200" dirty="0"/>
              <a:t> facility to get the personal cart and a wishlist option for </a:t>
            </a:r>
            <a:r>
              <a:rPr lang="en-IN" sz="2200" dirty="0"/>
              <a:t>easy </a:t>
            </a:r>
            <a:r>
              <a:rPr sz="2200" dirty="0"/>
              <a:t>product interaction</a:t>
            </a:r>
            <a:r>
              <a:rPr lang="en-IN" sz="2200" dirty="0"/>
              <a:t>.</a:t>
            </a:r>
            <a:endParaRPr sz="2200" dirty="0"/>
          </a:p>
        </p:txBody>
      </p:sp>
      <p:pic>
        <p:nvPicPr>
          <p:cNvPr id="2097156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19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385" y="1443991"/>
            <a:ext cx="7979227" cy="5174576"/>
          </a:xfrm>
          <a:prstGeom prst="rect">
            <a:avLst/>
          </a:prstGeom>
        </p:spPr>
      </p:pic>
      <p:pic>
        <p:nvPicPr>
          <p:cNvPr id="2097158" name="Picture 6" descr="D:\logo.jpg"/>
          <p:cNvPicPr>
            <a:picLocks noChangeAspect="1" noChangeArrowheads="1"/>
          </p:cNvPicPr>
          <p:nvPr/>
        </p:nvPicPr>
        <p:blipFill>
          <a:blip r:embed="rId3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21" name="TextShape 1"/>
          <p:cNvSpPr txBox="1"/>
          <p:nvPr/>
        </p:nvSpPr>
        <p:spPr>
          <a:xfrm>
            <a:off x="2645317" y="859971"/>
            <a:ext cx="3853364" cy="584020"/>
          </a:xfrm>
          <a:prstGeom prst="rect">
            <a:avLst/>
          </a:prstGeom>
        </p:spPr>
        <p:txBody>
          <a:bodyPr lIns="0" rIns="0" bIns="0" anchor="b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7030A0"/>
                </a:solidFill>
                <a:latin typeface="Times New Roman"/>
              </a:rPr>
              <a:t>Proposed Model</a:t>
            </a:r>
            <a:endParaRPr dirty="0"/>
          </a:p>
        </p:txBody>
      </p:sp>
      <p:sp>
        <p:nvSpPr>
          <p:cNvPr id="1048622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TextShape 1"/>
          <p:cNvSpPr txBox="1"/>
          <p:nvPr/>
        </p:nvSpPr>
        <p:spPr>
          <a:xfrm>
            <a:off x="2226217" y="846263"/>
            <a:ext cx="4691564" cy="607989"/>
          </a:xfrm>
          <a:prstGeom prst="rect">
            <a:avLst/>
          </a:prstGeom>
        </p:spPr>
        <p:txBody>
          <a:bodyPr lIns="0" rIns="0" bIns="0" anchor="b"/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Set-up</a:t>
            </a:r>
            <a:endParaRPr sz="3000" b="1" dirty="0"/>
          </a:p>
        </p:txBody>
      </p:sp>
      <p:pic>
        <p:nvPicPr>
          <p:cNvPr id="2097159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24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graphicFrame>
        <p:nvGraphicFramePr>
          <p:cNvPr id="4194304" name="Table 3"/>
          <p:cNvGraphicFramePr>
            <a:graphicFrameLocks noGrp="1"/>
          </p:cNvGraphicFramePr>
          <p:nvPr/>
        </p:nvGraphicFramePr>
        <p:xfrm>
          <a:off x="1235529" y="2011956"/>
          <a:ext cx="6672942" cy="38009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49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5114">
                <a:tc>
                  <a:txBody>
                    <a:bodyPr/>
                    <a:lstStyle/>
                    <a:p>
                      <a:r>
                        <a:rPr lang="en-IN" sz="2200" dirty="0"/>
                        <a:t>Software</a:t>
                      </a:r>
                      <a:endParaRPr lang="LID4096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200" dirty="0"/>
                        <a:t>Hardware</a:t>
                      </a:r>
                      <a:endParaRPr lang="LID4096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14">
                <a:tc>
                  <a:txBody>
                    <a:bodyPr/>
                    <a:lstStyle/>
                    <a:p>
                      <a:r>
                        <a:rPr lang="en-IN" sz="2200" dirty="0"/>
                        <a:t>Visual Studio Code Editor</a:t>
                      </a:r>
                      <a:endParaRPr lang="LID4096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200" dirty="0"/>
                        <a:t>Laptop</a:t>
                      </a:r>
                      <a:endParaRPr lang="LID4096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14">
                <a:tc>
                  <a:txBody>
                    <a:bodyPr/>
                    <a:lstStyle/>
                    <a:p>
                      <a:r>
                        <a:rPr lang="en-IN" sz="2200" dirty="0"/>
                        <a:t>HTML/CSS</a:t>
                      </a:r>
                      <a:endParaRPr lang="LID4096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200" dirty="0"/>
                        <a:t>RAM/ Memory</a:t>
                      </a:r>
                      <a:endParaRPr lang="LID4096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14">
                <a:tc>
                  <a:txBody>
                    <a:bodyPr/>
                    <a:lstStyle/>
                    <a:p>
                      <a:r>
                        <a:rPr lang="en-IN" sz="2200" dirty="0"/>
                        <a:t>PHP</a:t>
                      </a:r>
                      <a:endParaRPr lang="LID4096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200" dirty="0"/>
                        <a:t>Internet</a:t>
                      </a:r>
                      <a:endParaRPr lang="LID4096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IN" sz="2200" dirty="0"/>
                        <a:t>Database</a:t>
                      </a:r>
                      <a:endParaRPr lang="LID4096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200" dirty="0"/>
                        <a:t>Android Device</a:t>
                      </a:r>
                      <a:endParaRPr lang="LID4096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14">
                <a:tc>
                  <a:txBody>
                    <a:bodyPr/>
                    <a:lstStyle/>
                    <a:p>
                      <a:r>
                        <a:rPr lang="en-IN" sz="2200" dirty="0"/>
                        <a:t>Git &amp; </a:t>
                      </a:r>
                      <a:r>
                        <a:rPr lang="en-IN" sz="2200" dirty="0" err="1"/>
                        <a:t>Github</a:t>
                      </a:r>
                      <a:endParaRPr lang="LID4096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LID4096" sz="2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14">
                <a:tc>
                  <a:txBody>
                    <a:bodyPr/>
                    <a:lstStyle/>
                    <a:p>
                      <a:r>
                        <a:rPr lang="en-IN" sz="2200" dirty="0"/>
                        <a:t>Model Viewer Editor</a:t>
                      </a:r>
                      <a:endParaRPr lang="LID4096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LID4096" sz="2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75114">
                <a:tc>
                  <a:txBody>
                    <a:bodyPr/>
                    <a:lstStyle/>
                    <a:p>
                      <a:r>
                        <a:rPr lang="en-IN" sz="2200" dirty="0"/>
                        <a:t>Sketchfab</a:t>
                      </a:r>
                      <a:endParaRPr lang="LID4096" sz="2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LID4096" sz="2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25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sp>
        <p:nvSpPr>
          <p:cNvPr id="1048626" name="CustomShape 1"/>
          <p:cNvSpPr/>
          <p:nvPr/>
        </p:nvSpPr>
        <p:spPr>
          <a:xfrm>
            <a:off x="533519" y="857678"/>
            <a:ext cx="8076960" cy="573194"/>
          </a:xfrm>
          <a:prstGeom prst="rect">
            <a:avLst/>
          </a:prstGeom>
          <a:noFill/>
          <a:ln w="9360">
            <a:noFill/>
          </a:ln>
        </p:spPr>
        <p:txBody>
          <a:bodyPr lIns="0" tIns="45000" rIns="0" bIns="0" anchor="b"/>
          <a:lstStyle/>
          <a:p>
            <a:pPr algn="ctr">
              <a:lnSpc>
                <a:spcPct val="100000"/>
              </a:lnSpc>
            </a:pPr>
            <a:r>
              <a:rPr lang="en-IN" sz="4000" b="1" dirty="0">
                <a:solidFill>
                  <a:srgbClr val="7030A0"/>
                </a:solidFill>
                <a:latin typeface="Times New Roman"/>
              </a:rPr>
              <a:t>Result</a:t>
            </a:r>
            <a:endParaRPr sz="4000" dirty="0"/>
          </a:p>
        </p:txBody>
      </p:sp>
      <p:pic>
        <p:nvPicPr>
          <p:cNvPr id="2097161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128" y="1430872"/>
            <a:ext cx="6403742" cy="4289885"/>
          </a:xfrm>
          <a:prstGeom prst="rect">
            <a:avLst/>
          </a:prstGeom>
        </p:spPr>
      </p:pic>
      <p:sp>
        <p:nvSpPr>
          <p:cNvPr id="1048627" name="TextBox 4"/>
          <p:cNvSpPr txBox="1"/>
          <p:nvPr/>
        </p:nvSpPr>
        <p:spPr>
          <a:xfrm>
            <a:off x="2558143" y="5803959"/>
            <a:ext cx="413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1: Home Page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8" name="CustomShape 1"/>
          <p:cNvSpPr/>
          <p:nvPr/>
        </p:nvSpPr>
        <p:spPr>
          <a:xfrm>
            <a:off x="533519" y="849086"/>
            <a:ext cx="8076960" cy="611174"/>
          </a:xfrm>
          <a:prstGeom prst="rect">
            <a:avLst/>
          </a:prstGeom>
          <a:noFill/>
          <a:ln w="9360">
            <a:noFill/>
          </a:ln>
        </p:spPr>
        <p:txBody>
          <a:bodyPr lIns="0" tIns="45000" rIns="0" bIns="0" anchor="b"/>
          <a:lstStyle/>
          <a:p>
            <a:pPr algn="ctr">
              <a:lnSpc>
                <a:spcPct val="100000"/>
              </a:lnSpc>
            </a:pPr>
            <a:r>
              <a:rPr lang="en-IN" sz="40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97162" name="Picture 6" descr="D:\logo.jpg"/>
          <p:cNvPicPr>
            <a:picLocks noChangeAspect="1" noChangeArrowheads="1"/>
          </p:cNvPicPr>
          <p:nvPr/>
        </p:nvPicPr>
        <p:blipFill>
          <a:blip r:embed="rId2" cstate="print"/>
          <a:srcRect l="2734" t="4678" r="2295" b="3926"/>
          <a:stretch>
            <a:fillRect/>
          </a:stretch>
        </p:blipFill>
        <p:spPr bwMode="auto">
          <a:xfrm>
            <a:off x="7543800" y="0"/>
            <a:ext cx="1600200" cy="1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29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1992085" y="6345465"/>
            <a:ext cx="5159829" cy="196850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dirty="0">
                <a:solidFill>
                  <a:srgbClr val="045C75"/>
                </a:solidFill>
                <a:latin typeface="Constantia" panose="02030602050306030303" pitchFamily="18" charset="0"/>
              </a:rPr>
              <a:t>Dept. of CSE, University of Engineering &amp; Management Jaipur</a:t>
            </a:r>
          </a:p>
        </p:txBody>
      </p:sp>
      <p:pic>
        <p:nvPicPr>
          <p:cNvPr id="209716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163" y="1460260"/>
            <a:ext cx="6317671" cy="4246809"/>
          </a:xfrm>
          <a:prstGeom prst="rect">
            <a:avLst/>
          </a:prstGeom>
        </p:spPr>
      </p:pic>
      <p:sp>
        <p:nvSpPr>
          <p:cNvPr id="1048630" name="TextBox 9"/>
          <p:cNvSpPr txBox="1"/>
          <p:nvPr/>
        </p:nvSpPr>
        <p:spPr>
          <a:xfrm>
            <a:off x="2558143" y="5803959"/>
            <a:ext cx="4136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2: Home Page/Introduction</a:t>
            </a:r>
            <a:endParaRPr lang="LID4096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Flow">
    <a:dk1>
      <a:sysClr val="windowText" lastClr="000000"/>
    </a:dk1>
    <a:lt1>
      <a:sysClr val="window" lastClr="FFFFFF"/>
    </a:lt1>
    <a:dk2>
      <a:srgbClr val="04617B"/>
    </a:dk2>
    <a:lt2>
      <a:srgbClr val="DBF5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E2D7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Flow">
    <a:dk1>
      <a:sysClr val="windowText" lastClr="000000"/>
    </a:dk1>
    <a:lt1>
      <a:sysClr val="window" lastClr="FFFFFF"/>
    </a:lt1>
    <a:dk2>
      <a:srgbClr val="04617B"/>
    </a:dk2>
    <a:lt2>
      <a:srgbClr val="DBF5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E2D700"/>
    </a:hlink>
    <a:folHlink>
      <a:srgbClr val="85DFD0"/>
    </a:folHlink>
  </a:clrScheme>
</a:themeOverride>
</file>

<file path=ppt/theme/themeOverride3.xml><?xml version="1.0" encoding="utf-8"?>
<a:themeOverride xmlns:a="http://schemas.openxmlformats.org/drawingml/2006/main">
  <a:clrScheme name="Flow">
    <a:dk1>
      <a:sysClr val="windowText" lastClr="000000"/>
    </a:dk1>
    <a:lt1>
      <a:sysClr val="window" lastClr="FFFFFF"/>
    </a:lt1>
    <a:dk2>
      <a:srgbClr val="04617B"/>
    </a:dk2>
    <a:lt2>
      <a:srgbClr val="DBF5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E2D700"/>
    </a:hlink>
    <a:folHlink>
      <a:srgbClr val="85DFD0"/>
    </a:folHlink>
  </a:clrScheme>
</a:themeOverride>
</file>

<file path=ppt/theme/themeOverride4.xml><?xml version="1.0" encoding="utf-8"?>
<a:themeOverride xmlns:a="http://schemas.openxmlformats.org/drawingml/2006/main">
  <a:clrScheme name="Flow">
    <a:dk1>
      <a:sysClr val="windowText" lastClr="000000"/>
    </a:dk1>
    <a:lt1>
      <a:sysClr val="window" lastClr="FFFFFF"/>
    </a:lt1>
    <a:dk2>
      <a:srgbClr val="04617B"/>
    </a:dk2>
    <a:lt2>
      <a:srgbClr val="DBF5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E2D700"/>
    </a:hlink>
    <a:folHlink>
      <a:srgbClr val="85DFD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1106</Words>
  <Application>Microsoft Office PowerPoint</Application>
  <PresentationFormat>On-screen Show (4:3)</PresentationFormat>
  <Paragraphs>114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Calibri</vt:lpstr>
      <vt:lpstr>Constantia</vt:lpstr>
      <vt:lpstr>StarSymbol</vt:lpstr>
      <vt:lpstr>Times New Roman</vt:lpstr>
      <vt:lpstr>Wingdings 2</vt:lpstr>
      <vt:lpstr>Flow</vt:lpstr>
      <vt:lpstr>2_Flow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Pulkit Verma</dc:creator>
  <cp:lastModifiedBy>Pulkit Verma</cp:lastModifiedBy>
  <cp:revision>3</cp:revision>
  <dcterms:created xsi:type="dcterms:W3CDTF">2023-11-17T07:53:33Z</dcterms:created>
  <dcterms:modified xsi:type="dcterms:W3CDTF">2023-11-21T04:39:05Z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ab3be2022db04f02a1df4d2a04166643</vt:lpwstr>
  </property>
</Properties>
</file>